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8" r:id="rId4"/>
    <p:sldId id="260" r:id="rId5"/>
    <p:sldId id="261" r:id="rId6"/>
    <p:sldId id="263" r:id="rId7"/>
    <p:sldId id="257" r:id="rId8"/>
    <p:sldId id="278" r:id="rId9"/>
    <p:sldId id="280" r:id="rId10"/>
    <p:sldId id="279" r:id="rId11"/>
    <p:sldId id="282" r:id="rId12"/>
    <p:sldId id="271" r:id="rId13"/>
    <p:sldId id="272" r:id="rId14"/>
    <p:sldId id="269" r:id="rId15"/>
    <p:sldId id="267" r:id="rId16"/>
    <p:sldId id="270" r:id="rId17"/>
    <p:sldId id="258" r:id="rId18"/>
    <p:sldId id="259" r:id="rId19"/>
    <p:sldId id="273" r:id="rId20"/>
    <p:sldId id="265" r:id="rId21"/>
    <p:sldId id="275" r:id="rId22"/>
    <p:sldId id="264" r:id="rId23"/>
    <p:sldId id="276" r:id="rId24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-490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315C-6BCB-4EF0-BE6F-5859C6F94048}" type="datetimeFigureOut">
              <a:rPr lang="et-EE" smtClean="0"/>
              <a:t>17/11/2019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C01D-F8FD-432A-8EBD-DB1E5607310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98814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315C-6BCB-4EF0-BE6F-5859C6F94048}" type="datetimeFigureOut">
              <a:rPr lang="et-EE" smtClean="0"/>
              <a:t>17/11/2019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C01D-F8FD-432A-8EBD-DB1E5607310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7527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315C-6BCB-4EF0-BE6F-5859C6F94048}" type="datetimeFigureOut">
              <a:rPr lang="et-EE" smtClean="0"/>
              <a:t>17/11/2019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C01D-F8FD-432A-8EBD-DB1E5607310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4090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315C-6BCB-4EF0-BE6F-5859C6F94048}" type="datetimeFigureOut">
              <a:rPr lang="et-EE" smtClean="0"/>
              <a:t>17/11/2019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C01D-F8FD-432A-8EBD-DB1E5607310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87797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315C-6BCB-4EF0-BE6F-5859C6F94048}" type="datetimeFigureOut">
              <a:rPr lang="et-EE" smtClean="0"/>
              <a:t>17/11/2019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C01D-F8FD-432A-8EBD-DB1E5607310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3289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315C-6BCB-4EF0-BE6F-5859C6F94048}" type="datetimeFigureOut">
              <a:rPr lang="et-EE" smtClean="0"/>
              <a:t>17/11/2019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C01D-F8FD-432A-8EBD-DB1E5607310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8747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315C-6BCB-4EF0-BE6F-5859C6F94048}" type="datetimeFigureOut">
              <a:rPr lang="et-EE" smtClean="0"/>
              <a:t>17/11/2019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C01D-F8FD-432A-8EBD-DB1E5607310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2511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315C-6BCB-4EF0-BE6F-5859C6F94048}" type="datetimeFigureOut">
              <a:rPr lang="et-EE" smtClean="0"/>
              <a:t>17/11/2019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C01D-F8FD-432A-8EBD-DB1E5607310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7488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315C-6BCB-4EF0-BE6F-5859C6F94048}" type="datetimeFigureOut">
              <a:rPr lang="et-EE" smtClean="0"/>
              <a:t>17/11/2019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C01D-F8FD-432A-8EBD-DB1E5607310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3092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315C-6BCB-4EF0-BE6F-5859C6F94048}" type="datetimeFigureOut">
              <a:rPr lang="et-EE" smtClean="0"/>
              <a:t>17/11/2019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C01D-F8FD-432A-8EBD-DB1E5607310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5173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315C-6BCB-4EF0-BE6F-5859C6F94048}" type="datetimeFigureOut">
              <a:rPr lang="et-EE" smtClean="0"/>
              <a:t>17/11/2019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C01D-F8FD-432A-8EBD-DB1E5607310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89658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0315C-6BCB-4EF0-BE6F-5859C6F94048}" type="datetimeFigureOut">
              <a:rPr lang="et-EE" smtClean="0"/>
              <a:t>17/11/2019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BC01D-F8FD-432A-8EBD-DB1E5607310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5153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asildnik@gmail.com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t-EE" b="1" dirty="0" smtClean="0"/>
              <a:t>Mesindusnõustaja tegevusest…</a:t>
            </a:r>
            <a:r>
              <a:rPr lang="et-EE" dirty="0" smtClean="0"/>
              <a:t/>
            </a:r>
            <a:br>
              <a:rPr lang="et-EE" dirty="0" smtClean="0"/>
            </a:b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840686" cy="2720385"/>
          </a:xfrm>
        </p:spPr>
        <p:txBody>
          <a:bodyPr>
            <a:normAutofit/>
          </a:bodyPr>
          <a:lstStyle/>
          <a:p>
            <a:r>
              <a:rPr lang="et-EE" sz="4000" b="1" dirty="0" smtClean="0"/>
              <a:t>Aivo </a:t>
            </a:r>
            <a:r>
              <a:rPr lang="et-EE" sz="4000" b="1" dirty="0" err="1" smtClean="0"/>
              <a:t>Sildnik</a:t>
            </a:r>
            <a:endParaRPr lang="et-EE" sz="4000" b="1" dirty="0" smtClean="0"/>
          </a:p>
          <a:p>
            <a:r>
              <a:rPr lang="et-EE" sz="4000" b="1" dirty="0" smtClean="0"/>
              <a:t>Jäneda</a:t>
            </a:r>
          </a:p>
          <a:p>
            <a:r>
              <a:rPr lang="et-EE" sz="4000" b="1" dirty="0" smtClean="0"/>
              <a:t>17.11.2019</a:t>
            </a:r>
            <a:endParaRPr lang="et-EE" sz="4000" b="1" dirty="0"/>
          </a:p>
        </p:txBody>
      </p:sp>
      <p:pic>
        <p:nvPicPr>
          <p:cNvPr id="4" name="Picture 2" descr="C:\Users\Jaan Liira\Desktop\ForestSat_2016\EL_Regionaalarengu_Fond_horisontaal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149" y="5861873"/>
            <a:ext cx="504056" cy="29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a_user\jaan\ope\EFFECT\WP7_communication\EFF-logos\digital\EFF_logo_hor-positiv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035" y="6207104"/>
            <a:ext cx="1875170" cy="47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18" y="5301076"/>
            <a:ext cx="1512168" cy="137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74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897" y="418012"/>
            <a:ext cx="104241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600" b="1" dirty="0" smtClean="0"/>
              <a:t>KAOD MESINDUSES…</a:t>
            </a:r>
          </a:p>
          <a:p>
            <a:endParaRPr lang="et-EE" sz="2800" b="1" dirty="0" smtClean="0"/>
          </a:p>
          <a:p>
            <a:r>
              <a:rPr lang="et-EE" sz="3200" b="1" dirty="0" smtClean="0"/>
              <a:t>KAS NEID SAAB MÕÕTA?</a:t>
            </a:r>
          </a:p>
          <a:p>
            <a:r>
              <a:rPr lang="et-EE" sz="3200" b="1" dirty="0" smtClean="0"/>
              <a:t>MILLES VÄLJENDUB?</a:t>
            </a:r>
          </a:p>
          <a:p>
            <a:endParaRPr lang="et-EE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908029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9" y="1031966"/>
            <a:ext cx="590441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t-EE" sz="2800" b="1" dirty="0" smtClean="0"/>
              <a:t>AEG</a:t>
            </a:r>
          </a:p>
          <a:p>
            <a:pPr marL="342900" indent="-342900">
              <a:buAutoNum type="arabicPeriod"/>
            </a:pPr>
            <a:r>
              <a:rPr lang="et-EE" sz="2800" b="1" dirty="0" smtClean="0"/>
              <a:t>RAHA</a:t>
            </a:r>
          </a:p>
          <a:p>
            <a:pPr marL="342900" indent="-342900">
              <a:buAutoNum type="arabicPeriod"/>
            </a:pPr>
            <a:r>
              <a:rPr lang="et-EE" sz="2800" b="1" dirty="0" smtClean="0"/>
              <a:t>TOODANGU KAOD</a:t>
            </a:r>
          </a:p>
          <a:p>
            <a:pPr marL="342900" indent="-342900">
              <a:buAutoNum type="arabicPeriod"/>
            </a:pPr>
            <a:r>
              <a:rPr lang="et-EE" sz="2800" b="1" dirty="0" smtClean="0"/>
              <a:t>TOOTMISVAHENDITE KAOD</a:t>
            </a:r>
          </a:p>
          <a:p>
            <a:pPr marL="342900" indent="-342900">
              <a:buAutoNum type="arabicPeriod"/>
            </a:pPr>
            <a:r>
              <a:rPr lang="et-EE" sz="2800" b="1" dirty="0" smtClean="0"/>
              <a:t>MESILASPEREDE KA</a:t>
            </a:r>
          </a:p>
          <a:p>
            <a:pPr marL="342900" indent="-342900">
              <a:buAutoNum type="arabicPeriod"/>
            </a:pPr>
            <a:r>
              <a:rPr lang="et-EE" sz="2800" b="1" dirty="0" smtClean="0"/>
              <a:t>MESILASPEREDE TERVIS</a:t>
            </a:r>
          </a:p>
          <a:p>
            <a:pPr marL="342900" indent="-342900">
              <a:buAutoNum type="arabicPeriod"/>
            </a:pPr>
            <a:r>
              <a:rPr lang="et-EE" sz="2800" b="1" dirty="0" smtClean="0"/>
              <a:t>TEISED VÕIMALIKUD KAOD</a:t>
            </a:r>
          </a:p>
          <a:p>
            <a:pPr marL="342900" indent="-342900">
              <a:buAutoNum type="arabicPeriod"/>
            </a:pPr>
            <a:endParaRPr lang="et-EE" dirty="0" smtClean="0"/>
          </a:p>
          <a:p>
            <a:pPr marL="342900" indent="-342900">
              <a:buAutoNum type="arabicPeriod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69830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1" y="783771"/>
            <a:ext cx="957507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 smtClean="0"/>
              <a:t>KÜSIMUSTE GRUPEERIME NÖ TEEMA ALUSEL: </a:t>
            </a:r>
          </a:p>
          <a:p>
            <a:endParaRPr lang="et-EE" sz="3200" b="1" dirty="0"/>
          </a:p>
          <a:p>
            <a:pPr marL="514350" indent="-514350">
              <a:buAutoNum type="arabicPeriod"/>
            </a:pPr>
            <a:r>
              <a:rPr lang="et-EE" sz="2800" b="1" dirty="0" smtClean="0"/>
              <a:t>MESINDUSSAADUSED</a:t>
            </a:r>
          </a:p>
          <a:p>
            <a:pPr marL="514350" indent="-514350">
              <a:buAutoNum type="arabicPeriod"/>
            </a:pPr>
            <a:r>
              <a:rPr lang="et-EE" sz="2800" b="1" dirty="0" smtClean="0"/>
              <a:t>MESINDUSINVENTAR</a:t>
            </a:r>
          </a:p>
          <a:p>
            <a:pPr marL="514350" indent="-514350">
              <a:buAutoNum type="arabicPeriod"/>
            </a:pPr>
            <a:r>
              <a:rPr lang="et-EE" sz="2800" b="1" dirty="0" smtClean="0"/>
              <a:t>MESILASPERE HOOLDAMINE</a:t>
            </a:r>
          </a:p>
          <a:p>
            <a:pPr marL="514350" indent="-514350">
              <a:buAutoNum type="arabicPeriod"/>
            </a:pPr>
            <a:r>
              <a:rPr lang="et-EE" sz="2800" b="1" dirty="0" smtClean="0"/>
              <a:t>RAVI JA TÕRJE</a:t>
            </a:r>
          </a:p>
          <a:p>
            <a:pPr marL="514350" indent="-514350">
              <a:buAutoNum type="arabicPeriod"/>
            </a:pPr>
            <a:r>
              <a:rPr lang="et-EE" sz="2800" b="1" dirty="0" smtClean="0"/>
              <a:t>MESINDUSE OLUKORD</a:t>
            </a:r>
          </a:p>
          <a:p>
            <a:pPr marL="514350" indent="-514350">
              <a:buAutoNum type="arabicPeriod"/>
            </a:pPr>
            <a:r>
              <a:rPr lang="et-EE" sz="2800" b="1" dirty="0" smtClean="0"/>
              <a:t>TEISED VÕIMALIKUD TEEMAD</a:t>
            </a:r>
          </a:p>
          <a:p>
            <a:pPr marL="514350" indent="-514350">
              <a:buAutoNum type="arabicPeriod"/>
            </a:pPr>
            <a:endParaRPr lang="et-EE" sz="2800" b="1" dirty="0"/>
          </a:p>
        </p:txBody>
      </p:sp>
    </p:spTree>
    <p:extLst>
      <p:ext uri="{BB962C8B-B14F-4D97-AF65-F5344CB8AC3E}">
        <p14:creationId xmlns:p14="http://schemas.microsoft.com/office/powerpoint/2010/main" val="3416896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207" y="613952"/>
            <a:ext cx="10306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b="1" dirty="0" smtClean="0"/>
              <a:t>MÕNINGAD NÄITED  VÄIKEMESINIKU PROBLEEMIDEST</a:t>
            </a:r>
          </a:p>
          <a:p>
            <a:endParaRPr lang="et-EE" sz="2800" b="1" dirty="0"/>
          </a:p>
          <a:p>
            <a:r>
              <a:rPr lang="et-EE" sz="2800" b="1" dirty="0" smtClean="0"/>
              <a:t>NÖ HOOAJALISED</a:t>
            </a:r>
          </a:p>
          <a:p>
            <a:endParaRPr lang="et-EE" sz="2800" b="1" dirty="0"/>
          </a:p>
          <a:p>
            <a:endParaRPr lang="et-EE" sz="2800" b="1" dirty="0" smtClean="0"/>
          </a:p>
          <a:p>
            <a:r>
              <a:rPr lang="et-EE" sz="2800" b="1" dirty="0" smtClean="0"/>
              <a:t>NB!  EI OLE AKTUAALSUSE EGA ARVU ALUSEL</a:t>
            </a:r>
            <a:endParaRPr lang="et-EE" sz="2800" b="1" dirty="0"/>
          </a:p>
        </p:txBody>
      </p:sp>
    </p:spTree>
    <p:extLst>
      <p:ext uri="{BB962C8B-B14F-4D97-AF65-F5344CB8AC3E}">
        <p14:creationId xmlns:p14="http://schemas.microsoft.com/office/powerpoint/2010/main" val="1803210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583" y="692330"/>
            <a:ext cx="104502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800" b="1" dirty="0"/>
              <a:t>MESILASMÜRGI REALISEERIMINE</a:t>
            </a:r>
          </a:p>
          <a:p>
            <a:r>
              <a:rPr lang="et-EE" sz="2800" b="1" dirty="0" smtClean="0"/>
              <a:t>SÖÖDANÕUD</a:t>
            </a:r>
            <a:endParaRPr lang="et-EE" sz="2800" b="1" dirty="0"/>
          </a:p>
          <a:p>
            <a:r>
              <a:rPr lang="et-EE" sz="2800" b="1" dirty="0"/>
              <a:t>EMATA MESILASPERE</a:t>
            </a:r>
          </a:p>
          <a:p>
            <a:r>
              <a:rPr lang="et-EE" sz="2800" b="1" dirty="0"/>
              <a:t>MESILASPEREDE HOOLDAMINE</a:t>
            </a:r>
          </a:p>
          <a:p>
            <a:r>
              <a:rPr lang="et-EE" sz="2800" b="1" dirty="0"/>
              <a:t>MESILASPERED EI VÕTA SÖÖTA VASTU</a:t>
            </a:r>
          </a:p>
          <a:p>
            <a:r>
              <a:rPr lang="et-EE" sz="2800" b="1" dirty="0" smtClean="0"/>
              <a:t>LEHEMESI</a:t>
            </a:r>
            <a:endParaRPr lang="et-EE" sz="2800" b="1" dirty="0"/>
          </a:p>
          <a:p>
            <a:r>
              <a:rPr lang="et-EE" sz="2800" b="1" dirty="0"/>
              <a:t>BEEVITAL</a:t>
            </a:r>
          </a:p>
          <a:p>
            <a:r>
              <a:rPr lang="et-EE" sz="2800" b="1" dirty="0"/>
              <a:t>MEE </a:t>
            </a:r>
            <a:r>
              <a:rPr lang="et-EE" sz="2800" b="1" dirty="0" smtClean="0"/>
              <a:t>TAARASTAMINE</a:t>
            </a:r>
          </a:p>
          <a:p>
            <a:r>
              <a:rPr lang="et-EE" sz="2800" b="1" dirty="0" smtClean="0"/>
              <a:t>SUHKRULAHUSE VALMISTAMINE</a:t>
            </a:r>
          </a:p>
          <a:p>
            <a:r>
              <a:rPr lang="et-EE" sz="2800" b="1" dirty="0" smtClean="0"/>
              <a:t>KARU OHT</a:t>
            </a:r>
            <a:endParaRPr lang="et-EE" sz="2800" b="1" dirty="0"/>
          </a:p>
        </p:txBody>
      </p:sp>
    </p:spTree>
    <p:extLst>
      <p:ext uri="{BB962C8B-B14F-4D97-AF65-F5344CB8AC3E}">
        <p14:creationId xmlns:p14="http://schemas.microsoft.com/office/powerpoint/2010/main" val="3247609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0709" y="613954"/>
            <a:ext cx="1035884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800" b="1" dirty="0" smtClean="0"/>
              <a:t>MESILASTE / PEREDE  HUKKUMINE</a:t>
            </a:r>
          </a:p>
          <a:p>
            <a:r>
              <a:rPr lang="et-EE" sz="2800" b="1" dirty="0" smtClean="0"/>
              <a:t>MESILASPEREDE RAVI</a:t>
            </a:r>
          </a:p>
          <a:p>
            <a:r>
              <a:rPr lang="et-EE" sz="2800" b="1" dirty="0" smtClean="0"/>
              <a:t>PESARUUMI KATMINE</a:t>
            </a:r>
          </a:p>
          <a:p>
            <a:r>
              <a:rPr lang="et-EE" sz="2800" b="1" dirty="0" smtClean="0"/>
              <a:t>VARROA RAVI / TÕRJE</a:t>
            </a:r>
          </a:p>
          <a:p>
            <a:r>
              <a:rPr lang="et-EE" sz="2800" b="1" dirty="0" smtClean="0"/>
              <a:t>KÄRJERAAMIDE SEEBIKIVIGA PUHASTAMINE</a:t>
            </a:r>
          </a:p>
          <a:p>
            <a:r>
              <a:rPr lang="et-EE" sz="2800" b="1" dirty="0" smtClean="0"/>
              <a:t>PROBLEEMID KANARBIKU MEEGA</a:t>
            </a:r>
          </a:p>
          <a:p>
            <a:r>
              <a:rPr lang="et-EE" sz="2800" b="1" dirty="0" smtClean="0"/>
              <a:t>VAHA SULATAMINE</a:t>
            </a:r>
          </a:p>
        </p:txBody>
      </p:sp>
    </p:spTree>
    <p:extLst>
      <p:ext uri="{BB962C8B-B14F-4D97-AF65-F5344CB8AC3E}">
        <p14:creationId xmlns:p14="http://schemas.microsoft.com/office/powerpoint/2010/main" val="2435878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7646" y="522514"/>
            <a:ext cx="95750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b="1" dirty="0"/>
              <a:t>INVENTAR-   VETERINAARPÜSTOL</a:t>
            </a:r>
          </a:p>
          <a:p>
            <a:r>
              <a:rPr lang="et-EE" sz="2800" b="1" dirty="0"/>
              <a:t>MESILASPEREDE  PIDAMISE TINGIMUSED</a:t>
            </a:r>
          </a:p>
          <a:p>
            <a:r>
              <a:rPr lang="et-EE" sz="2800" b="1" dirty="0"/>
              <a:t>TERMINOLOOGIA    SUIR VENE KEELES</a:t>
            </a:r>
          </a:p>
          <a:p>
            <a:r>
              <a:rPr lang="et-EE" sz="2800" b="1" dirty="0"/>
              <a:t>ALGAJATE KOOLITUS</a:t>
            </a:r>
          </a:p>
          <a:p>
            <a:r>
              <a:rPr lang="et-EE" sz="2800" b="1" dirty="0"/>
              <a:t>ÕPPEPÄEVAD                    -TÄPSUSTAVAD KÜSIMUSED</a:t>
            </a:r>
          </a:p>
          <a:p>
            <a:r>
              <a:rPr lang="et-EE" sz="2800" b="1" dirty="0"/>
              <a:t>MEE </a:t>
            </a:r>
            <a:r>
              <a:rPr lang="et-EE" sz="2800" b="1" dirty="0" smtClean="0"/>
              <a:t>SOOJENDAMINE</a:t>
            </a:r>
          </a:p>
          <a:p>
            <a:endParaRPr lang="et-EE" sz="2800" b="1" dirty="0"/>
          </a:p>
          <a:p>
            <a:r>
              <a:rPr lang="et-EE" sz="2800" b="1" dirty="0" smtClean="0"/>
              <a:t>MESILASPEREDE ARVU TEATAMINE</a:t>
            </a:r>
            <a:endParaRPr lang="et-EE" sz="2800" b="1" dirty="0"/>
          </a:p>
        </p:txBody>
      </p:sp>
    </p:spTree>
    <p:extLst>
      <p:ext uri="{BB962C8B-B14F-4D97-AF65-F5344CB8AC3E}">
        <p14:creationId xmlns:p14="http://schemas.microsoft.com/office/powerpoint/2010/main" val="1280585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1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946564" y="-5406739"/>
            <a:ext cx="15572514" cy="1167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2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09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59" y="1267098"/>
            <a:ext cx="10972801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5400" dirty="0" smtClean="0"/>
              <a:t>KES MINA OLEN?</a:t>
            </a:r>
          </a:p>
          <a:p>
            <a:endParaRPr lang="et-EE" sz="5400" dirty="0" smtClean="0"/>
          </a:p>
          <a:p>
            <a:r>
              <a:rPr lang="et-EE" sz="5400" dirty="0" smtClean="0"/>
              <a:t> </a:t>
            </a:r>
            <a:r>
              <a:rPr lang="et-EE" sz="4000" dirty="0" smtClean="0"/>
              <a:t>1. </a:t>
            </a:r>
            <a:r>
              <a:rPr lang="et-EE" sz="4000" dirty="0"/>
              <a:t>ATESTEERITUD MESINDUSKONSULENT </a:t>
            </a:r>
            <a:endParaRPr lang="et-EE" sz="4000" dirty="0" smtClean="0"/>
          </a:p>
          <a:p>
            <a:r>
              <a:rPr lang="et-EE" sz="4000" dirty="0"/>
              <a:t> </a:t>
            </a:r>
            <a:r>
              <a:rPr lang="et-EE" sz="4000" dirty="0" smtClean="0"/>
              <a:t>2. MESINIK …   ERIVAJADUSTEGA</a:t>
            </a:r>
          </a:p>
          <a:p>
            <a:r>
              <a:rPr lang="et-EE" sz="4000" dirty="0" smtClean="0"/>
              <a:t> 3. INDIKAATOR</a:t>
            </a:r>
          </a:p>
          <a:p>
            <a:r>
              <a:rPr lang="et-EE" sz="4000" dirty="0" smtClean="0"/>
              <a:t> 4. INFO VAHENDAJA</a:t>
            </a:r>
          </a:p>
          <a:p>
            <a:r>
              <a:rPr lang="et-EE" sz="4000" dirty="0" smtClean="0"/>
              <a:t> 5. ORGANISATSIOONILINE KUULUVUS?</a:t>
            </a:r>
          </a:p>
          <a:p>
            <a:r>
              <a:rPr lang="et-EE" sz="4000" dirty="0" smtClean="0"/>
              <a:t> </a:t>
            </a:r>
            <a:endParaRPr lang="et-EE" sz="4000" dirty="0"/>
          </a:p>
        </p:txBody>
      </p:sp>
    </p:spTree>
    <p:extLst>
      <p:ext uri="{BB962C8B-B14F-4D97-AF65-F5344CB8AC3E}">
        <p14:creationId xmlns:p14="http://schemas.microsoft.com/office/powerpoint/2010/main" val="240388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63307" y="-8510155"/>
            <a:ext cx="39319200" cy="294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1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029" y="1149531"/>
            <a:ext cx="6679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000" b="1" dirty="0" smtClean="0"/>
              <a:t>KES SIIN „KAEVAB?“</a:t>
            </a:r>
            <a:endParaRPr lang="et-EE" sz="4000" b="1" dirty="0"/>
          </a:p>
        </p:txBody>
      </p:sp>
    </p:spTree>
    <p:extLst>
      <p:ext uri="{BB962C8B-B14F-4D97-AF65-F5344CB8AC3E}">
        <p14:creationId xmlns:p14="http://schemas.microsoft.com/office/powerpoint/2010/main" val="545529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8337" y="-10079183"/>
            <a:ext cx="29489400" cy="393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7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9303" y="2063931"/>
            <a:ext cx="1769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4400" b="1" dirty="0" smtClean="0"/>
              <a:t>Tänan!</a:t>
            </a:r>
            <a:endParaRPr lang="et-EE" sz="4400" b="1" dirty="0"/>
          </a:p>
        </p:txBody>
      </p:sp>
    </p:spTree>
    <p:extLst>
      <p:ext uri="{BB962C8B-B14F-4D97-AF65-F5344CB8AC3E}">
        <p14:creationId xmlns:p14="http://schemas.microsoft.com/office/powerpoint/2010/main" val="2668801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599" y="1071155"/>
            <a:ext cx="936606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000" b="1" dirty="0" smtClean="0"/>
              <a:t>MINU KONTAKTID</a:t>
            </a:r>
          </a:p>
          <a:p>
            <a:endParaRPr lang="et-EE" sz="4000" b="1" dirty="0"/>
          </a:p>
          <a:p>
            <a:r>
              <a:rPr lang="et-EE" sz="4000" b="1" dirty="0" smtClean="0">
                <a:hlinkClick r:id="rId2"/>
              </a:rPr>
              <a:t>asildnik@gmail.com</a:t>
            </a:r>
            <a:endParaRPr lang="et-EE" sz="4000" b="1" dirty="0" smtClean="0"/>
          </a:p>
          <a:p>
            <a:endParaRPr lang="et-EE" sz="4000" b="1" dirty="0"/>
          </a:p>
          <a:p>
            <a:r>
              <a:rPr lang="et-EE" sz="6000" b="1" dirty="0" smtClean="0"/>
              <a:t>58 60 59 37</a:t>
            </a:r>
          </a:p>
          <a:p>
            <a:endParaRPr lang="et-EE" sz="4000" b="1" dirty="0"/>
          </a:p>
          <a:p>
            <a:endParaRPr lang="et-EE" sz="4000" b="1" dirty="0" smtClean="0"/>
          </a:p>
          <a:p>
            <a:endParaRPr lang="et-EE" sz="4000" b="1" dirty="0"/>
          </a:p>
        </p:txBody>
      </p:sp>
    </p:spTree>
    <p:extLst>
      <p:ext uri="{BB962C8B-B14F-4D97-AF65-F5344CB8AC3E}">
        <p14:creationId xmlns:p14="http://schemas.microsoft.com/office/powerpoint/2010/main" val="1008484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03375" y="1009196"/>
            <a:ext cx="8073572" cy="60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" y="-875212"/>
            <a:ext cx="11199224" cy="839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9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0710" y="548640"/>
            <a:ext cx="112340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400" b="1" dirty="0" smtClean="0"/>
              <a:t>MESINIK-NÕUSTAJA EKSIMUSED …</a:t>
            </a:r>
          </a:p>
          <a:p>
            <a:endParaRPr lang="et-EE" sz="4000" b="1" dirty="0" smtClean="0"/>
          </a:p>
          <a:p>
            <a:r>
              <a:rPr lang="et-EE" sz="4000" b="1" dirty="0" smtClean="0"/>
              <a:t>  </a:t>
            </a:r>
            <a:r>
              <a:rPr lang="et-EE" sz="3600" b="1" dirty="0" smtClean="0"/>
              <a:t>1. DOKUMENTATSIOONIGA                     PRIA</a:t>
            </a:r>
          </a:p>
          <a:p>
            <a:r>
              <a:rPr lang="et-EE" sz="3600" b="1" dirty="0" smtClean="0"/>
              <a:t>  2. AJA PLANEERIMINE                               töömaht</a:t>
            </a:r>
          </a:p>
          <a:p>
            <a:r>
              <a:rPr lang="et-EE" sz="3600" b="1" dirty="0" smtClean="0"/>
              <a:t>  3. KILLUSTATUD TEGEVUSED                    hooaeg</a:t>
            </a:r>
          </a:p>
          <a:p>
            <a:r>
              <a:rPr lang="et-EE" sz="3600" b="1" dirty="0"/>
              <a:t> </a:t>
            </a:r>
            <a:r>
              <a:rPr lang="et-EE" sz="3600" b="1" dirty="0" smtClean="0"/>
              <a:t> 4. PROFESSIONAALNE LAISKUS               küll ma jõuan</a:t>
            </a:r>
          </a:p>
          <a:p>
            <a:r>
              <a:rPr lang="et-EE" sz="3600" b="1" dirty="0" smtClean="0"/>
              <a:t>  4. TEISED PROBLEEMID                             selg haige</a:t>
            </a:r>
          </a:p>
          <a:p>
            <a:r>
              <a:rPr lang="et-EE" sz="4000" b="1" dirty="0" smtClean="0"/>
              <a:t>       …</a:t>
            </a:r>
            <a:endParaRPr lang="et-EE" sz="4000" b="1" dirty="0"/>
          </a:p>
        </p:txBody>
      </p:sp>
    </p:spTree>
    <p:extLst>
      <p:ext uri="{BB962C8B-B14F-4D97-AF65-F5344CB8AC3E}">
        <p14:creationId xmlns:p14="http://schemas.microsoft.com/office/powerpoint/2010/main" val="115818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8" y="209005"/>
            <a:ext cx="11460481" cy="85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4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34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7463" y="1045029"/>
            <a:ext cx="5734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 smtClean="0"/>
              <a:t>MIS OLEKS KÕIGE TÄHTSAM?</a:t>
            </a:r>
            <a:endParaRPr lang="et-EE" sz="3200" b="1" dirty="0"/>
          </a:p>
        </p:txBody>
      </p:sp>
    </p:spTree>
    <p:extLst>
      <p:ext uri="{BB962C8B-B14F-4D97-AF65-F5344CB8AC3E}">
        <p14:creationId xmlns:p14="http://schemas.microsoft.com/office/powerpoint/2010/main" val="3260642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210</Words>
  <Application>Microsoft Office PowerPoint</Application>
  <PresentationFormat>Custom</PresentationFormat>
  <Paragraphs>79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Mesindusnõustaja tegevusest…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Mesindusnõustaja tegevusest… </dc:title>
  <dc:creator>admin</dc:creator>
  <cp:lastModifiedBy>J-</cp:lastModifiedBy>
  <cp:revision>31</cp:revision>
  <dcterms:created xsi:type="dcterms:W3CDTF">2019-11-17T07:42:48Z</dcterms:created>
  <dcterms:modified xsi:type="dcterms:W3CDTF">2019-11-17T13:23:03Z</dcterms:modified>
</cp:coreProperties>
</file>