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4"/>
  </p:notesMasterIdLst>
  <p:sldIdLst>
    <p:sldId id="290" r:id="rId4"/>
    <p:sldId id="333" r:id="rId5"/>
    <p:sldId id="322" r:id="rId6"/>
    <p:sldId id="264" r:id="rId7"/>
    <p:sldId id="334" r:id="rId8"/>
    <p:sldId id="328" r:id="rId9"/>
    <p:sldId id="265" r:id="rId10"/>
    <p:sldId id="266" r:id="rId11"/>
    <p:sldId id="267" r:id="rId12"/>
    <p:sldId id="311" r:id="rId13"/>
    <p:sldId id="335" r:id="rId14"/>
    <p:sldId id="268" r:id="rId15"/>
    <p:sldId id="269" r:id="rId16"/>
    <p:sldId id="270" r:id="rId17"/>
    <p:sldId id="271" r:id="rId18"/>
    <p:sldId id="301" r:id="rId19"/>
    <p:sldId id="298" r:id="rId20"/>
    <p:sldId id="299" r:id="rId21"/>
    <p:sldId id="300" r:id="rId22"/>
    <p:sldId id="304" r:id="rId23"/>
    <p:sldId id="305" r:id="rId24"/>
    <p:sldId id="329" r:id="rId25"/>
    <p:sldId id="330" r:id="rId26"/>
    <p:sldId id="331" r:id="rId27"/>
    <p:sldId id="332" r:id="rId28"/>
    <p:sldId id="339" r:id="rId29"/>
    <p:sldId id="340" r:id="rId30"/>
    <p:sldId id="341" r:id="rId31"/>
    <p:sldId id="342" r:id="rId32"/>
    <p:sldId id="303" r:id="rId33"/>
    <p:sldId id="306" r:id="rId34"/>
    <p:sldId id="309" r:id="rId35"/>
    <p:sldId id="313" r:id="rId36"/>
    <p:sldId id="308" r:id="rId37"/>
    <p:sldId id="310" r:id="rId38"/>
    <p:sldId id="319" r:id="rId39"/>
    <p:sldId id="317" r:id="rId40"/>
    <p:sldId id="316" r:id="rId41"/>
    <p:sldId id="314" r:id="rId42"/>
    <p:sldId id="28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6" autoAdjust="0"/>
  </p:normalViewPr>
  <p:slideViewPr>
    <p:cSldViewPr>
      <p:cViewPr varScale="1">
        <p:scale>
          <a:sx n="62" d="100"/>
          <a:sy n="62" d="100"/>
        </p:scale>
        <p:origin x="140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20ADE4-86DF-449E-9930-8193F5A9510D}" type="datetimeFigureOut">
              <a:rPr lang="en-US" smtClean="0"/>
              <a:t>11/15/2019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0C49B6-27A1-4745-ADB0-DBF12D750E64}" type="slidenum">
              <a:rPr lang="en-US" smtClean="0"/>
              <a:t>‹#›</a:t>
            </a:fld>
            <a:endParaRPr lang="en-US"/>
          </a:p>
        </p:txBody>
      </p:sp>
    </p:spTree>
    <p:extLst>
      <p:ext uri="{BB962C8B-B14F-4D97-AF65-F5344CB8AC3E}">
        <p14:creationId xmlns:p14="http://schemas.microsoft.com/office/powerpoint/2010/main" val="461627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A383213F-E9A8-47A4-93D3-E08277EEE55C}" type="slidenum">
              <a:rPr lang="fr-FR" altLang="et-EE" sz="900">
                <a:solidFill>
                  <a:srgbClr val="B0002D"/>
                </a:solidFill>
              </a:rPr>
              <a:pPr eaLnBrk="1" hangingPunct="1">
                <a:buClrTx/>
                <a:buSzTx/>
                <a:buFontTx/>
                <a:buNone/>
              </a:pPr>
              <a:t>1</a:t>
            </a:fld>
            <a:endParaRPr lang="fr-FR" altLang="et-EE" sz="900" dirty="0">
              <a:solidFill>
                <a:srgbClr val="B0002D"/>
              </a:solidFill>
            </a:endParaRPr>
          </a:p>
        </p:txBody>
      </p:sp>
      <p:sp>
        <p:nvSpPr>
          <p:cNvPr id="115715" name="Rectangle 9"/>
          <p:cNvSpPr>
            <a:spLocks noGrp="1" noRot="1" noChangeAspect="1" noChangeArrowheads="1" noTextEdit="1"/>
          </p:cNvSpPr>
          <p:nvPr>
            <p:ph type="sldImg"/>
          </p:nvPr>
        </p:nvSpPr>
        <p:spPr>
          <a:ln/>
        </p:spPr>
      </p:sp>
      <p:sp>
        <p:nvSpPr>
          <p:cNvPr id="115716" name="Rectangle 10"/>
          <p:cNvSpPr>
            <a:spLocks noGrp="1" noChangeArrowheads="1"/>
          </p:cNvSpPr>
          <p:nvPr>
            <p:ph type="body" idx="1"/>
          </p:nvPr>
        </p:nvSpPr>
        <p:spPr>
          <a:noFill/>
        </p:spPr>
        <p:txBody>
          <a:bodyPr/>
          <a:lstStyle/>
          <a:p>
            <a:pPr eaLnBrk="1" hangingPunct="1"/>
            <a:endParaRPr lang="en-GB" altLang="et-EE" dirty="0">
              <a:latin typeface="Arial" charset="0"/>
            </a:endParaRPr>
          </a:p>
        </p:txBody>
      </p:sp>
    </p:spTree>
    <p:extLst>
      <p:ext uri="{BB962C8B-B14F-4D97-AF65-F5344CB8AC3E}">
        <p14:creationId xmlns:p14="http://schemas.microsoft.com/office/powerpoint/2010/main" val="4220804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12201CFB-455F-4458-9709-17301B15D143}" type="slidenum">
              <a:rPr lang="fr-FR" altLang="et-EE" sz="900">
                <a:solidFill>
                  <a:srgbClr val="B0002D"/>
                </a:solidFill>
              </a:rPr>
              <a:pPr eaLnBrk="1" hangingPunct="1">
                <a:buClrTx/>
                <a:buSzTx/>
                <a:buFontTx/>
                <a:buNone/>
              </a:pPr>
              <a:t>10</a:t>
            </a:fld>
            <a:endParaRPr lang="fr-FR" altLang="et-EE" sz="900">
              <a:solidFill>
                <a:srgbClr val="B0002D"/>
              </a:solidFill>
            </a:endParaRPr>
          </a:p>
        </p:txBody>
      </p:sp>
      <p:sp>
        <p:nvSpPr>
          <p:cNvPr id="171011" name="Rectangle 2"/>
          <p:cNvSpPr>
            <a:spLocks noGrp="1" noRot="1" noChangeAspect="1" noChangeArrowheads="1" noTextEdit="1"/>
          </p:cNvSpPr>
          <p:nvPr>
            <p:ph type="sldImg"/>
          </p:nvPr>
        </p:nvSpPr>
        <p:spPr>
          <a:xfrm>
            <a:off x="1144588" y="685800"/>
            <a:ext cx="4573587" cy="3430588"/>
          </a:xfrm>
          <a:ln/>
        </p:spPr>
      </p:sp>
      <p:sp>
        <p:nvSpPr>
          <p:cNvPr id="171012" name="Rectangle 3"/>
          <p:cNvSpPr>
            <a:spLocks noGrp="1" noChangeArrowheads="1"/>
          </p:cNvSpPr>
          <p:nvPr>
            <p:ph type="body" idx="1"/>
          </p:nvPr>
        </p:nvSpPr>
        <p:spPr>
          <a:xfrm>
            <a:off x="915525" y="4341522"/>
            <a:ext cx="5026951" cy="4116005"/>
          </a:xfrm>
          <a:noFill/>
        </p:spPr>
        <p:txBody>
          <a:bodyPr/>
          <a:lstStyle/>
          <a:p>
            <a:endParaRPr lang="en-GB" altLang="et-EE">
              <a:latin typeface="Arial" charset="0"/>
            </a:endParaRPr>
          </a:p>
        </p:txBody>
      </p:sp>
    </p:spTree>
    <p:extLst>
      <p:ext uri="{BB962C8B-B14F-4D97-AF65-F5344CB8AC3E}">
        <p14:creationId xmlns:p14="http://schemas.microsoft.com/office/powerpoint/2010/main" val="1786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0BA0027A-E065-43A0-9F3A-B200BF957A16}" type="slidenum">
              <a:rPr lang="fr-FR" altLang="et-EE" sz="900">
                <a:solidFill>
                  <a:srgbClr val="B0002D"/>
                </a:solidFill>
              </a:rPr>
              <a:pPr eaLnBrk="1" hangingPunct="1">
                <a:buClrTx/>
                <a:buSzTx/>
                <a:buFontTx/>
                <a:buNone/>
              </a:pPr>
              <a:t>11</a:t>
            </a:fld>
            <a:endParaRPr lang="fr-FR" altLang="et-EE" sz="900">
              <a:solidFill>
                <a:srgbClr val="B0002D"/>
              </a:solidFill>
            </a:endParaRPr>
          </a:p>
        </p:txBody>
      </p:sp>
      <p:sp>
        <p:nvSpPr>
          <p:cNvPr id="167939" name="Rectangle 9"/>
          <p:cNvSpPr>
            <a:spLocks noGrp="1" noRot="1" noChangeAspect="1" noChangeArrowheads="1" noTextEdit="1"/>
          </p:cNvSpPr>
          <p:nvPr>
            <p:ph type="sldImg"/>
          </p:nvPr>
        </p:nvSpPr>
        <p:spPr>
          <a:ln/>
        </p:spPr>
      </p:sp>
      <p:sp>
        <p:nvSpPr>
          <p:cNvPr id="167940" name="Rectangle 10"/>
          <p:cNvSpPr>
            <a:spLocks noGrp="1" noChangeArrowheads="1"/>
          </p:cNvSpPr>
          <p:nvPr>
            <p:ph type="body" idx="1"/>
          </p:nvPr>
        </p:nvSpPr>
        <p:spPr>
          <a:noFill/>
        </p:spPr>
        <p:txBody>
          <a:bodyPr/>
          <a:lstStyle/>
          <a:p>
            <a:pPr eaLnBrk="1" hangingPunct="1"/>
            <a:endParaRPr lang="en-GB" altLang="et-EE">
              <a:latin typeface="Arial" charset="0"/>
            </a:endParaRPr>
          </a:p>
        </p:txBody>
      </p:sp>
    </p:spTree>
    <p:extLst>
      <p:ext uri="{BB962C8B-B14F-4D97-AF65-F5344CB8AC3E}">
        <p14:creationId xmlns:p14="http://schemas.microsoft.com/office/powerpoint/2010/main" val="3365497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8B0CA0CC-74C1-4E4B-A125-9672EBCB576A}" type="slidenum">
              <a:rPr lang="fr-FR" altLang="et-EE" sz="900">
                <a:solidFill>
                  <a:srgbClr val="B0002D"/>
                </a:solidFill>
              </a:rPr>
              <a:pPr eaLnBrk="1" hangingPunct="1">
                <a:buClrTx/>
                <a:buSzTx/>
                <a:buFontTx/>
                <a:buNone/>
              </a:pPr>
              <a:t>12</a:t>
            </a:fld>
            <a:endParaRPr lang="fr-FR" altLang="et-EE" sz="900">
              <a:solidFill>
                <a:srgbClr val="B0002D"/>
              </a:solidFill>
            </a:endParaRPr>
          </a:p>
        </p:txBody>
      </p:sp>
      <p:sp>
        <p:nvSpPr>
          <p:cNvPr id="172035" name="Rectangle 2"/>
          <p:cNvSpPr>
            <a:spLocks noGrp="1" noRot="1" noChangeAspect="1" noChangeArrowheads="1" noTextEdit="1"/>
          </p:cNvSpPr>
          <p:nvPr>
            <p:ph type="sldImg"/>
          </p:nvPr>
        </p:nvSpPr>
        <p:spPr>
          <a:xfrm>
            <a:off x="1144588" y="685800"/>
            <a:ext cx="4573587" cy="3430588"/>
          </a:xfrm>
          <a:ln/>
        </p:spPr>
      </p:sp>
      <p:sp>
        <p:nvSpPr>
          <p:cNvPr id="172036" name="Rectangle 3"/>
          <p:cNvSpPr>
            <a:spLocks noGrp="1" noChangeArrowheads="1"/>
          </p:cNvSpPr>
          <p:nvPr>
            <p:ph type="body" idx="1"/>
          </p:nvPr>
        </p:nvSpPr>
        <p:spPr>
          <a:xfrm>
            <a:off x="915525" y="4341522"/>
            <a:ext cx="5026951" cy="4116005"/>
          </a:xfrm>
          <a:noFill/>
        </p:spPr>
        <p:txBody>
          <a:bodyPr/>
          <a:lstStyle/>
          <a:p>
            <a:endParaRPr lang="en-GB" altLang="et-EE">
              <a:latin typeface="Arial" charset="0"/>
            </a:endParaRPr>
          </a:p>
        </p:txBody>
      </p:sp>
    </p:spTree>
    <p:extLst>
      <p:ext uri="{BB962C8B-B14F-4D97-AF65-F5344CB8AC3E}">
        <p14:creationId xmlns:p14="http://schemas.microsoft.com/office/powerpoint/2010/main" val="888158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8B0CA0CC-74C1-4E4B-A125-9672EBCB576A}" type="slidenum">
              <a:rPr lang="fr-FR" altLang="et-EE" sz="900">
                <a:solidFill>
                  <a:srgbClr val="B0002D"/>
                </a:solidFill>
              </a:rPr>
              <a:pPr eaLnBrk="1" hangingPunct="1">
                <a:buClrTx/>
                <a:buSzTx/>
                <a:buFontTx/>
                <a:buNone/>
              </a:pPr>
              <a:t>13</a:t>
            </a:fld>
            <a:endParaRPr lang="fr-FR" altLang="et-EE" sz="900">
              <a:solidFill>
                <a:srgbClr val="B0002D"/>
              </a:solidFill>
            </a:endParaRPr>
          </a:p>
        </p:txBody>
      </p:sp>
      <p:sp>
        <p:nvSpPr>
          <p:cNvPr id="172035" name="Rectangle 2"/>
          <p:cNvSpPr>
            <a:spLocks noGrp="1" noRot="1" noChangeAspect="1" noChangeArrowheads="1" noTextEdit="1"/>
          </p:cNvSpPr>
          <p:nvPr>
            <p:ph type="sldImg"/>
          </p:nvPr>
        </p:nvSpPr>
        <p:spPr>
          <a:xfrm>
            <a:off x="1144588" y="685800"/>
            <a:ext cx="4573587" cy="3430588"/>
          </a:xfrm>
          <a:ln/>
        </p:spPr>
      </p:sp>
      <p:sp>
        <p:nvSpPr>
          <p:cNvPr id="172036" name="Rectangle 3"/>
          <p:cNvSpPr>
            <a:spLocks noGrp="1" noChangeArrowheads="1"/>
          </p:cNvSpPr>
          <p:nvPr>
            <p:ph type="body" idx="1"/>
          </p:nvPr>
        </p:nvSpPr>
        <p:spPr>
          <a:xfrm>
            <a:off x="915525" y="4341522"/>
            <a:ext cx="5026951" cy="4116005"/>
          </a:xfrm>
          <a:noFill/>
        </p:spPr>
        <p:txBody>
          <a:bodyPr/>
          <a:lstStyle/>
          <a:p>
            <a:endParaRPr lang="en-GB" altLang="et-EE">
              <a:latin typeface="Arial" charset="0"/>
            </a:endParaRPr>
          </a:p>
        </p:txBody>
      </p:sp>
    </p:spTree>
    <p:extLst>
      <p:ext uri="{BB962C8B-B14F-4D97-AF65-F5344CB8AC3E}">
        <p14:creationId xmlns:p14="http://schemas.microsoft.com/office/powerpoint/2010/main" val="2983907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8B0CA0CC-74C1-4E4B-A125-9672EBCB576A}" type="slidenum">
              <a:rPr lang="fr-FR" altLang="et-EE" sz="900">
                <a:solidFill>
                  <a:srgbClr val="B0002D"/>
                </a:solidFill>
              </a:rPr>
              <a:pPr eaLnBrk="1" hangingPunct="1">
                <a:buClrTx/>
                <a:buSzTx/>
                <a:buFontTx/>
                <a:buNone/>
              </a:pPr>
              <a:t>14</a:t>
            </a:fld>
            <a:endParaRPr lang="fr-FR" altLang="et-EE" sz="900">
              <a:solidFill>
                <a:srgbClr val="B0002D"/>
              </a:solidFill>
            </a:endParaRPr>
          </a:p>
        </p:txBody>
      </p:sp>
      <p:sp>
        <p:nvSpPr>
          <p:cNvPr id="172035" name="Rectangle 2"/>
          <p:cNvSpPr>
            <a:spLocks noGrp="1" noRot="1" noChangeAspect="1" noChangeArrowheads="1" noTextEdit="1"/>
          </p:cNvSpPr>
          <p:nvPr>
            <p:ph type="sldImg"/>
          </p:nvPr>
        </p:nvSpPr>
        <p:spPr>
          <a:xfrm>
            <a:off x="1144588" y="685800"/>
            <a:ext cx="4573587" cy="3430588"/>
          </a:xfrm>
          <a:ln/>
        </p:spPr>
      </p:sp>
      <p:sp>
        <p:nvSpPr>
          <p:cNvPr id="172036" name="Rectangle 3"/>
          <p:cNvSpPr>
            <a:spLocks noGrp="1" noChangeArrowheads="1"/>
          </p:cNvSpPr>
          <p:nvPr>
            <p:ph type="body" idx="1"/>
          </p:nvPr>
        </p:nvSpPr>
        <p:spPr>
          <a:xfrm>
            <a:off x="915525" y="4341522"/>
            <a:ext cx="5026951" cy="4116005"/>
          </a:xfrm>
          <a:noFill/>
        </p:spPr>
        <p:txBody>
          <a:bodyPr/>
          <a:lstStyle/>
          <a:p>
            <a:endParaRPr lang="en-GB" altLang="et-EE">
              <a:latin typeface="Arial" charset="0"/>
            </a:endParaRPr>
          </a:p>
        </p:txBody>
      </p:sp>
    </p:spTree>
    <p:extLst>
      <p:ext uri="{BB962C8B-B14F-4D97-AF65-F5344CB8AC3E}">
        <p14:creationId xmlns:p14="http://schemas.microsoft.com/office/powerpoint/2010/main" val="3020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8B0CA0CC-74C1-4E4B-A125-9672EBCB576A}" type="slidenum">
              <a:rPr lang="fr-FR" altLang="et-EE" sz="900">
                <a:solidFill>
                  <a:srgbClr val="B0002D"/>
                </a:solidFill>
              </a:rPr>
              <a:pPr eaLnBrk="1" hangingPunct="1">
                <a:buClrTx/>
                <a:buSzTx/>
                <a:buFontTx/>
                <a:buNone/>
              </a:pPr>
              <a:t>15</a:t>
            </a:fld>
            <a:endParaRPr lang="fr-FR" altLang="et-EE" sz="900">
              <a:solidFill>
                <a:srgbClr val="B0002D"/>
              </a:solidFill>
            </a:endParaRPr>
          </a:p>
        </p:txBody>
      </p:sp>
      <p:sp>
        <p:nvSpPr>
          <p:cNvPr id="172035" name="Rectangle 2"/>
          <p:cNvSpPr>
            <a:spLocks noGrp="1" noRot="1" noChangeAspect="1" noChangeArrowheads="1" noTextEdit="1"/>
          </p:cNvSpPr>
          <p:nvPr>
            <p:ph type="sldImg"/>
          </p:nvPr>
        </p:nvSpPr>
        <p:spPr>
          <a:xfrm>
            <a:off x="1144588" y="685800"/>
            <a:ext cx="4573587" cy="3430588"/>
          </a:xfrm>
          <a:ln/>
        </p:spPr>
      </p:sp>
      <p:sp>
        <p:nvSpPr>
          <p:cNvPr id="172036" name="Rectangle 3"/>
          <p:cNvSpPr>
            <a:spLocks noGrp="1" noChangeArrowheads="1"/>
          </p:cNvSpPr>
          <p:nvPr>
            <p:ph type="body" idx="1"/>
          </p:nvPr>
        </p:nvSpPr>
        <p:spPr>
          <a:xfrm>
            <a:off x="915525" y="4341522"/>
            <a:ext cx="5026951" cy="4116005"/>
          </a:xfrm>
          <a:noFill/>
        </p:spPr>
        <p:txBody>
          <a:bodyPr/>
          <a:lstStyle/>
          <a:p>
            <a:endParaRPr lang="en-GB" altLang="et-EE">
              <a:latin typeface="Arial" charset="0"/>
            </a:endParaRPr>
          </a:p>
        </p:txBody>
      </p:sp>
    </p:spTree>
    <p:extLst>
      <p:ext uri="{BB962C8B-B14F-4D97-AF65-F5344CB8AC3E}">
        <p14:creationId xmlns:p14="http://schemas.microsoft.com/office/powerpoint/2010/main" val="593626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8B0CA0CC-74C1-4E4B-A125-9672EBCB576A}" type="slidenum">
              <a:rPr lang="fr-FR" altLang="et-EE" sz="900">
                <a:solidFill>
                  <a:srgbClr val="B0002D"/>
                </a:solidFill>
              </a:rPr>
              <a:pPr eaLnBrk="1" hangingPunct="1">
                <a:buClrTx/>
                <a:buSzTx/>
                <a:buFontTx/>
                <a:buNone/>
              </a:pPr>
              <a:t>16</a:t>
            </a:fld>
            <a:endParaRPr lang="fr-FR" altLang="et-EE" sz="900">
              <a:solidFill>
                <a:srgbClr val="B0002D"/>
              </a:solidFill>
            </a:endParaRPr>
          </a:p>
        </p:txBody>
      </p:sp>
      <p:sp>
        <p:nvSpPr>
          <p:cNvPr id="172035" name="Rectangle 2"/>
          <p:cNvSpPr>
            <a:spLocks noGrp="1" noRot="1" noChangeAspect="1" noChangeArrowheads="1" noTextEdit="1"/>
          </p:cNvSpPr>
          <p:nvPr>
            <p:ph type="sldImg"/>
          </p:nvPr>
        </p:nvSpPr>
        <p:spPr>
          <a:xfrm>
            <a:off x="1144588" y="685800"/>
            <a:ext cx="4573587" cy="3430588"/>
          </a:xfrm>
          <a:ln/>
        </p:spPr>
      </p:sp>
      <p:sp>
        <p:nvSpPr>
          <p:cNvPr id="172036" name="Rectangle 3"/>
          <p:cNvSpPr>
            <a:spLocks noGrp="1" noChangeArrowheads="1"/>
          </p:cNvSpPr>
          <p:nvPr>
            <p:ph type="body" idx="1"/>
          </p:nvPr>
        </p:nvSpPr>
        <p:spPr>
          <a:xfrm>
            <a:off x="915525" y="4341522"/>
            <a:ext cx="5026951" cy="4116005"/>
          </a:xfrm>
          <a:noFill/>
        </p:spPr>
        <p:txBody>
          <a:bodyPr/>
          <a:lstStyle/>
          <a:p>
            <a:endParaRPr lang="en-GB" altLang="et-EE">
              <a:latin typeface="Arial" charset="0"/>
            </a:endParaRPr>
          </a:p>
        </p:txBody>
      </p:sp>
    </p:spTree>
    <p:extLst>
      <p:ext uri="{BB962C8B-B14F-4D97-AF65-F5344CB8AC3E}">
        <p14:creationId xmlns:p14="http://schemas.microsoft.com/office/powerpoint/2010/main" val="4001263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8B0CA0CC-74C1-4E4B-A125-9672EBCB576A}" type="slidenum">
              <a:rPr lang="fr-FR" altLang="et-EE" sz="900">
                <a:solidFill>
                  <a:srgbClr val="B0002D"/>
                </a:solidFill>
              </a:rPr>
              <a:pPr eaLnBrk="1" hangingPunct="1">
                <a:buClrTx/>
                <a:buSzTx/>
                <a:buFontTx/>
                <a:buNone/>
              </a:pPr>
              <a:t>17</a:t>
            </a:fld>
            <a:endParaRPr lang="fr-FR" altLang="et-EE" sz="900">
              <a:solidFill>
                <a:srgbClr val="B0002D"/>
              </a:solidFill>
            </a:endParaRPr>
          </a:p>
        </p:txBody>
      </p:sp>
      <p:sp>
        <p:nvSpPr>
          <p:cNvPr id="172035" name="Rectangle 2"/>
          <p:cNvSpPr>
            <a:spLocks noGrp="1" noRot="1" noChangeAspect="1" noChangeArrowheads="1" noTextEdit="1"/>
          </p:cNvSpPr>
          <p:nvPr>
            <p:ph type="sldImg"/>
          </p:nvPr>
        </p:nvSpPr>
        <p:spPr>
          <a:xfrm>
            <a:off x="1144588" y="685800"/>
            <a:ext cx="4573587" cy="3430588"/>
          </a:xfrm>
          <a:ln/>
        </p:spPr>
      </p:sp>
      <p:sp>
        <p:nvSpPr>
          <p:cNvPr id="172036" name="Rectangle 3"/>
          <p:cNvSpPr>
            <a:spLocks noGrp="1" noChangeArrowheads="1"/>
          </p:cNvSpPr>
          <p:nvPr>
            <p:ph type="body" idx="1"/>
          </p:nvPr>
        </p:nvSpPr>
        <p:spPr>
          <a:xfrm>
            <a:off x="915525" y="4341522"/>
            <a:ext cx="5026951" cy="4116005"/>
          </a:xfrm>
          <a:noFill/>
        </p:spPr>
        <p:txBody>
          <a:bodyPr/>
          <a:lstStyle/>
          <a:p>
            <a:endParaRPr lang="en-GB" altLang="et-EE">
              <a:latin typeface="Arial" charset="0"/>
            </a:endParaRPr>
          </a:p>
        </p:txBody>
      </p:sp>
    </p:spTree>
    <p:extLst>
      <p:ext uri="{BB962C8B-B14F-4D97-AF65-F5344CB8AC3E}">
        <p14:creationId xmlns:p14="http://schemas.microsoft.com/office/powerpoint/2010/main" val="2241689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8B0CA0CC-74C1-4E4B-A125-9672EBCB576A}" type="slidenum">
              <a:rPr lang="fr-FR" altLang="et-EE" sz="900">
                <a:solidFill>
                  <a:srgbClr val="B0002D"/>
                </a:solidFill>
              </a:rPr>
              <a:pPr eaLnBrk="1" hangingPunct="1">
                <a:buClrTx/>
                <a:buSzTx/>
                <a:buFontTx/>
                <a:buNone/>
              </a:pPr>
              <a:t>18</a:t>
            </a:fld>
            <a:endParaRPr lang="fr-FR" altLang="et-EE" sz="900">
              <a:solidFill>
                <a:srgbClr val="B0002D"/>
              </a:solidFill>
            </a:endParaRPr>
          </a:p>
        </p:txBody>
      </p:sp>
      <p:sp>
        <p:nvSpPr>
          <p:cNvPr id="172035" name="Rectangle 2"/>
          <p:cNvSpPr>
            <a:spLocks noGrp="1" noRot="1" noChangeAspect="1" noChangeArrowheads="1" noTextEdit="1"/>
          </p:cNvSpPr>
          <p:nvPr>
            <p:ph type="sldImg"/>
          </p:nvPr>
        </p:nvSpPr>
        <p:spPr>
          <a:xfrm>
            <a:off x="1144588" y="685800"/>
            <a:ext cx="4573587" cy="3430588"/>
          </a:xfrm>
          <a:ln/>
        </p:spPr>
      </p:sp>
      <p:sp>
        <p:nvSpPr>
          <p:cNvPr id="172036" name="Rectangle 3"/>
          <p:cNvSpPr>
            <a:spLocks noGrp="1" noChangeArrowheads="1"/>
          </p:cNvSpPr>
          <p:nvPr>
            <p:ph type="body" idx="1"/>
          </p:nvPr>
        </p:nvSpPr>
        <p:spPr>
          <a:xfrm>
            <a:off x="915525" y="4341522"/>
            <a:ext cx="5026951" cy="4116005"/>
          </a:xfrm>
          <a:noFill/>
        </p:spPr>
        <p:txBody>
          <a:bodyPr/>
          <a:lstStyle/>
          <a:p>
            <a:endParaRPr lang="en-GB" altLang="et-EE">
              <a:latin typeface="Arial" charset="0"/>
            </a:endParaRPr>
          </a:p>
        </p:txBody>
      </p:sp>
    </p:spTree>
    <p:extLst>
      <p:ext uri="{BB962C8B-B14F-4D97-AF65-F5344CB8AC3E}">
        <p14:creationId xmlns:p14="http://schemas.microsoft.com/office/powerpoint/2010/main" val="4027958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8B0CA0CC-74C1-4E4B-A125-9672EBCB576A}" type="slidenum">
              <a:rPr lang="fr-FR" altLang="et-EE" sz="900">
                <a:solidFill>
                  <a:srgbClr val="B0002D"/>
                </a:solidFill>
              </a:rPr>
              <a:pPr eaLnBrk="1" hangingPunct="1">
                <a:buClrTx/>
                <a:buSzTx/>
                <a:buFontTx/>
                <a:buNone/>
              </a:pPr>
              <a:t>19</a:t>
            </a:fld>
            <a:endParaRPr lang="fr-FR" altLang="et-EE" sz="900">
              <a:solidFill>
                <a:srgbClr val="B0002D"/>
              </a:solidFill>
            </a:endParaRPr>
          </a:p>
        </p:txBody>
      </p:sp>
      <p:sp>
        <p:nvSpPr>
          <p:cNvPr id="172035" name="Rectangle 2"/>
          <p:cNvSpPr>
            <a:spLocks noGrp="1" noRot="1" noChangeAspect="1" noChangeArrowheads="1" noTextEdit="1"/>
          </p:cNvSpPr>
          <p:nvPr>
            <p:ph type="sldImg"/>
          </p:nvPr>
        </p:nvSpPr>
        <p:spPr>
          <a:xfrm>
            <a:off x="1144588" y="685800"/>
            <a:ext cx="4573587" cy="3430588"/>
          </a:xfrm>
          <a:ln/>
        </p:spPr>
      </p:sp>
      <p:sp>
        <p:nvSpPr>
          <p:cNvPr id="172036" name="Rectangle 3"/>
          <p:cNvSpPr>
            <a:spLocks noGrp="1" noChangeArrowheads="1"/>
          </p:cNvSpPr>
          <p:nvPr>
            <p:ph type="body" idx="1"/>
          </p:nvPr>
        </p:nvSpPr>
        <p:spPr>
          <a:xfrm>
            <a:off x="915525" y="4341522"/>
            <a:ext cx="5026951" cy="4116005"/>
          </a:xfrm>
          <a:noFill/>
        </p:spPr>
        <p:txBody>
          <a:bodyPr/>
          <a:lstStyle/>
          <a:p>
            <a:endParaRPr lang="en-GB" altLang="et-EE">
              <a:latin typeface="Arial" charset="0"/>
            </a:endParaRPr>
          </a:p>
        </p:txBody>
      </p:sp>
    </p:spTree>
    <p:extLst>
      <p:ext uri="{BB962C8B-B14F-4D97-AF65-F5344CB8AC3E}">
        <p14:creationId xmlns:p14="http://schemas.microsoft.com/office/powerpoint/2010/main" val="2179918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0BA0027A-E065-43A0-9F3A-B200BF957A16}" type="slidenum">
              <a:rPr lang="fr-FR" altLang="et-EE" sz="900">
                <a:solidFill>
                  <a:srgbClr val="B0002D"/>
                </a:solidFill>
              </a:rPr>
              <a:pPr eaLnBrk="1" hangingPunct="1">
                <a:buClrTx/>
                <a:buSzTx/>
                <a:buFontTx/>
                <a:buNone/>
              </a:pPr>
              <a:t>2</a:t>
            </a:fld>
            <a:endParaRPr lang="fr-FR" altLang="et-EE" sz="900">
              <a:solidFill>
                <a:srgbClr val="B0002D"/>
              </a:solidFill>
            </a:endParaRPr>
          </a:p>
        </p:txBody>
      </p:sp>
      <p:sp>
        <p:nvSpPr>
          <p:cNvPr id="167939" name="Rectangle 9"/>
          <p:cNvSpPr>
            <a:spLocks noGrp="1" noRot="1" noChangeAspect="1" noChangeArrowheads="1" noTextEdit="1"/>
          </p:cNvSpPr>
          <p:nvPr>
            <p:ph type="sldImg"/>
          </p:nvPr>
        </p:nvSpPr>
        <p:spPr>
          <a:ln/>
        </p:spPr>
      </p:sp>
      <p:sp>
        <p:nvSpPr>
          <p:cNvPr id="167940" name="Rectangle 10"/>
          <p:cNvSpPr>
            <a:spLocks noGrp="1" noChangeArrowheads="1"/>
          </p:cNvSpPr>
          <p:nvPr>
            <p:ph type="body" idx="1"/>
          </p:nvPr>
        </p:nvSpPr>
        <p:spPr>
          <a:noFill/>
        </p:spPr>
        <p:txBody>
          <a:bodyPr/>
          <a:lstStyle/>
          <a:p>
            <a:pPr eaLnBrk="1" hangingPunct="1"/>
            <a:endParaRPr lang="en-GB" altLang="et-EE">
              <a:latin typeface="Arial" charset="0"/>
            </a:endParaRPr>
          </a:p>
        </p:txBody>
      </p:sp>
    </p:spTree>
    <p:extLst>
      <p:ext uri="{BB962C8B-B14F-4D97-AF65-F5344CB8AC3E}">
        <p14:creationId xmlns:p14="http://schemas.microsoft.com/office/powerpoint/2010/main" val="4256808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8B0CA0CC-74C1-4E4B-A125-9672EBCB576A}" type="slidenum">
              <a:rPr lang="fr-FR" altLang="et-EE" sz="900">
                <a:solidFill>
                  <a:srgbClr val="B0002D"/>
                </a:solidFill>
              </a:rPr>
              <a:pPr eaLnBrk="1" hangingPunct="1">
                <a:buClrTx/>
                <a:buSzTx/>
                <a:buFontTx/>
                <a:buNone/>
              </a:pPr>
              <a:t>20</a:t>
            </a:fld>
            <a:endParaRPr lang="fr-FR" altLang="et-EE" sz="900">
              <a:solidFill>
                <a:srgbClr val="B0002D"/>
              </a:solidFill>
            </a:endParaRPr>
          </a:p>
        </p:txBody>
      </p:sp>
      <p:sp>
        <p:nvSpPr>
          <p:cNvPr id="172035" name="Rectangle 2"/>
          <p:cNvSpPr>
            <a:spLocks noGrp="1" noRot="1" noChangeAspect="1" noChangeArrowheads="1" noTextEdit="1"/>
          </p:cNvSpPr>
          <p:nvPr>
            <p:ph type="sldImg"/>
          </p:nvPr>
        </p:nvSpPr>
        <p:spPr>
          <a:xfrm>
            <a:off x="1144588" y="685800"/>
            <a:ext cx="4573587" cy="3430588"/>
          </a:xfrm>
          <a:ln/>
        </p:spPr>
      </p:sp>
      <p:sp>
        <p:nvSpPr>
          <p:cNvPr id="172036" name="Rectangle 3"/>
          <p:cNvSpPr>
            <a:spLocks noGrp="1" noChangeArrowheads="1"/>
          </p:cNvSpPr>
          <p:nvPr>
            <p:ph type="body" idx="1"/>
          </p:nvPr>
        </p:nvSpPr>
        <p:spPr>
          <a:xfrm>
            <a:off x="915525" y="4341522"/>
            <a:ext cx="5026951" cy="4116005"/>
          </a:xfrm>
          <a:noFill/>
        </p:spPr>
        <p:txBody>
          <a:bodyPr/>
          <a:lstStyle/>
          <a:p>
            <a:endParaRPr lang="en-GB" altLang="et-EE">
              <a:latin typeface="Arial" charset="0"/>
            </a:endParaRPr>
          </a:p>
        </p:txBody>
      </p:sp>
    </p:spTree>
    <p:extLst>
      <p:ext uri="{BB962C8B-B14F-4D97-AF65-F5344CB8AC3E}">
        <p14:creationId xmlns:p14="http://schemas.microsoft.com/office/powerpoint/2010/main" val="2114776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8B0CA0CC-74C1-4E4B-A125-9672EBCB576A}" type="slidenum">
              <a:rPr lang="fr-FR" altLang="et-EE" sz="900">
                <a:solidFill>
                  <a:srgbClr val="B0002D"/>
                </a:solidFill>
              </a:rPr>
              <a:pPr eaLnBrk="1" hangingPunct="1">
                <a:buClrTx/>
                <a:buSzTx/>
                <a:buFontTx/>
                <a:buNone/>
              </a:pPr>
              <a:t>21</a:t>
            </a:fld>
            <a:endParaRPr lang="fr-FR" altLang="et-EE" sz="900">
              <a:solidFill>
                <a:srgbClr val="B0002D"/>
              </a:solidFill>
            </a:endParaRPr>
          </a:p>
        </p:txBody>
      </p:sp>
      <p:sp>
        <p:nvSpPr>
          <p:cNvPr id="172035" name="Rectangle 2"/>
          <p:cNvSpPr>
            <a:spLocks noGrp="1" noRot="1" noChangeAspect="1" noChangeArrowheads="1" noTextEdit="1"/>
          </p:cNvSpPr>
          <p:nvPr>
            <p:ph type="sldImg"/>
          </p:nvPr>
        </p:nvSpPr>
        <p:spPr>
          <a:xfrm>
            <a:off x="1144588" y="685800"/>
            <a:ext cx="4573587" cy="3430588"/>
          </a:xfrm>
          <a:ln/>
        </p:spPr>
      </p:sp>
      <p:sp>
        <p:nvSpPr>
          <p:cNvPr id="172036" name="Rectangle 3"/>
          <p:cNvSpPr>
            <a:spLocks noGrp="1" noChangeArrowheads="1"/>
          </p:cNvSpPr>
          <p:nvPr>
            <p:ph type="body" idx="1"/>
          </p:nvPr>
        </p:nvSpPr>
        <p:spPr>
          <a:xfrm>
            <a:off x="915525" y="4341522"/>
            <a:ext cx="5026951" cy="4116005"/>
          </a:xfrm>
          <a:noFill/>
        </p:spPr>
        <p:txBody>
          <a:bodyPr/>
          <a:lstStyle/>
          <a:p>
            <a:endParaRPr lang="en-GB" altLang="et-EE">
              <a:latin typeface="Arial" charset="0"/>
            </a:endParaRPr>
          </a:p>
        </p:txBody>
      </p:sp>
    </p:spTree>
    <p:extLst>
      <p:ext uri="{BB962C8B-B14F-4D97-AF65-F5344CB8AC3E}">
        <p14:creationId xmlns:p14="http://schemas.microsoft.com/office/powerpoint/2010/main" val="3624019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12201CFB-455F-4458-9709-17301B15D143}" type="slidenum">
              <a:rPr lang="fr-FR" altLang="et-EE" sz="900">
                <a:solidFill>
                  <a:srgbClr val="B0002D"/>
                </a:solidFill>
              </a:rPr>
              <a:pPr eaLnBrk="1" hangingPunct="1">
                <a:buClrTx/>
                <a:buSzTx/>
                <a:buFontTx/>
                <a:buNone/>
              </a:pPr>
              <a:t>22</a:t>
            </a:fld>
            <a:endParaRPr lang="fr-FR" altLang="et-EE" sz="900">
              <a:solidFill>
                <a:srgbClr val="B0002D"/>
              </a:solidFill>
            </a:endParaRPr>
          </a:p>
        </p:txBody>
      </p:sp>
      <p:sp>
        <p:nvSpPr>
          <p:cNvPr id="171011" name="Rectangle 2"/>
          <p:cNvSpPr>
            <a:spLocks noGrp="1" noRot="1" noChangeAspect="1" noChangeArrowheads="1" noTextEdit="1"/>
          </p:cNvSpPr>
          <p:nvPr>
            <p:ph type="sldImg"/>
          </p:nvPr>
        </p:nvSpPr>
        <p:spPr>
          <a:xfrm>
            <a:off x="1144588" y="685800"/>
            <a:ext cx="4573587" cy="3430588"/>
          </a:xfrm>
          <a:ln/>
        </p:spPr>
      </p:sp>
      <p:sp>
        <p:nvSpPr>
          <p:cNvPr id="171012" name="Rectangle 3"/>
          <p:cNvSpPr>
            <a:spLocks noGrp="1" noChangeArrowheads="1"/>
          </p:cNvSpPr>
          <p:nvPr>
            <p:ph type="body" idx="1"/>
          </p:nvPr>
        </p:nvSpPr>
        <p:spPr>
          <a:xfrm>
            <a:off x="915525" y="4341522"/>
            <a:ext cx="5026951" cy="4116005"/>
          </a:xfrm>
          <a:noFill/>
        </p:spPr>
        <p:txBody>
          <a:bodyPr/>
          <a:lstStyle/>
          <a:p>
            <a:endParaRPr lang="en-GB" altLang="et-EE" dirty="0">
              <a:latin typeface="Arial" charset="0"/>
            </a:endParaRPr>
          </a:p>
        </p:txBody>
      </p:sp>
    </p:spTree>
    <p:extLst>
      <p:ext uri="{BB962C8B-B14F-4D97-AF65-F5344CB8AC3E}">
        <p14:creationId xmlns:p14="http://schemas.microsoft.com/office/powerpoint/2010/main" val="736177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12201CFB-455F-4458-9709-17301B15D143}" type="slidenum">
              <a:rPr lang="fr-FR" altLang="et-EE" sz="900">
                <a:solidFill>
                  <a:srgbClr val="B0002D"/>
                </a:solidFill>
              </a:rPr>
              <a:pPr eaLnBrk="1" hangingPunct="1">
                <a:buClrTx/>
                <a:buSzTx/>
                <a:buFontTx/>
                <a:buNone/>
              </a:pPr>
              <a:t>23</a:t>
            </a:fld>
            <a:endParaRPr lang="fr-FR" altLang="et-EE" sz="900">
              <a:solidFill>
                <a:srgbClr val="B0002D"/>
              </a:solidFill>
            </a:endParaRPr>
          </a:p>
        </p:txBody>
      </p:sp>
      <p:sp>
        <p:nvSpPr>
          <p:cNvPr id="171011" name="Rectangle 2"/>
          <p:cNvSpPr>
            <a:spLocks noGrp="1" noRot="1" noChangeAspect="1" noChangeArrowheads="1" noTextEdit="1"/>
          </p:cNvSpPr>
          <p:nvPr>
            <p:ph type="sldImg"/>
          </p:nvPr>
        </p:nvSpPr>
        <p:spPr>
          <a:xfrm>
            <a:off x="1144588" y="685800"/>
            <a:ext cx="4573587" cy="3430588"/>
          </a:xfrm>
          <a:ln/>
        </p:spPr>
      </p:sp>
      <p:sp>
        <p:nvSpPr>
          <p:cNvPr id="171012" name="Rectangle 3"/>
          <p:cNvSpPr>
            <a:spLocks noGrp="1" noChangeArrowheads="1"/>
          </p:cNvSpPr>
          <p:nvPr>
            <p:ph type="body" idx="1"/>
          </p:nvPr>
        </p:nvSpPr>
        <p:spPr>
          <a:xfrm>
            <a:off x="915525" y="4341522"/>
            <a:ext cx="5026951" cy="4116005"/>
          </a:xfrm>
          <a:noFill/>
        </p:spPr>
        <p:txBody>
          <a:bodyPr/>
          <a:lstStyle/>
          <a:p>
            <a:endParaRPr lang="en-GB" altLang="et-EE" dirty="0">
              <a:latin typeface="Arial" charset="0"/>
            </a:endParaRPr>
          </a:p>
        </p:txBody>
      </p:sp>
    </p:spTree>
    <p:extLst>
      <p:ext uri="{BB962C8B-B14F-4D97-AF65-F5344CB8AC3E}">
        <p14:creationId xmlns:p14="http://schemas.microsoft.com/office/powerpoint/2010/main" val="3064572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12201CFB-455F-4458-9709-17301B15D143}" type="slidenum">
              <a:rPr lang="fr-FR" altLang="et-EE" sz="900">
                <a:solidFill>
                  <a:srgbClr val="B0002D"/>
                </a:solidFill>
              </a:rPr>
              <a:pPr eaLnBrk="1" hangingPunct="1">
                <a:buClrTx/>
                <a:buSzTx/>
                <a:buFontTx/>
                <a:buNone/>
              </a:pPr>
              <a:t>24</a:t>
            </a:fld>
            <a:endParaRPr lang="fr-FR" altLang="et-EE" sz="900">
              <a:solidFill>
                <a:srgbClr val="B0002D"/>
              </a:solidFill>
            </a:endParaRPr>
          </a:p>
        </p:txBody>
      </p:sp>
      <p:sp>
        <p:nvSpPr>
          <p:cNvPr id="171011" name="Rectangle 2"/>
          <p:cNvSpPr>
            <a:spLocks noGrp="1" noRot="1" noChangeAspect="1" noChangeArrowheads="1" noTextEdit="1"/>
          </p:cNvSpPr>
          <p:nvPr>
            <p:ph type="sldImg"/>
          </p:nvPr>
        </p:nvSpPr>
        <p:spPr>
          <a:xfrm>
            <a:off x="1144588" y="685800"/>
            <a:ext cx="4573587" cy="3430588"/>
          </a:xfrm>
          <a:ln/>
        </p:spPr>
      </p:sp>
      <p:sp>
        <p:nvSpPr>
          <p:cNvPr id="171012" name="Rectangle 3"/>
          <p:cNvSpPr>
            <a:spLocks noGrp="1" noChangeArrowheads="1"/>
          </p:cNvSpPr>
          <p:nvPr>
            <p:ph type="body" idx="1"/>
          </p:nvPr>
        </p:nvSpPr>
        <p:spPr>
          <a:xfrm>
            <a:off x="915525" y="4341522"/>
            <a:ext cx="5026951" cy="4116005"/>
          </a:xfrm>
          <a:noFill/>
        </p:spPr>
        <p:txBody>
          <a:bodyPr/>
          <a:lstStyle/>
          <a:p>
            <a:endParaRPr lang="en-GB" altLang="et-EE" dirty="0">
              <a:latin typeface="Arial" charset="0"/>
            </a:endParaRPr>
          </a:p>
        </p:txBody>
      </p:sp>
    </p:spTree>
    <p:extLst>
      <p:ext uri="{BB962C8B-B14F-4D97-AF65-F5344CB8AC3E}">
        <p14:creationId xmlns:p14="http://schemas.microsoft.com/office/powerpoint/2010/main" val="2110190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12201CFB-455F-4458-9709-17301B15D143}" type="slidenum">
              <a:rPr lang="fr-FR" altLang="et-EE" sz="900">
                <a:solidFill>
                  <a:srgbClr val="B0002D"/>
                </a:solidFill>
              </a:rPr>
              <a:pPr eaLnBrk="1" hangingPunct="1">
                <a:buClrTx/>
                <a:buSzTx/>
                <a:buFontTx/>
                <a:buNone/>
              </a:pPr>
              <a:t>25</a:t>
            </a:fld>
            <a:endParaRPr lang="fr-FR" altLang="et-EE" sz="900">
              <a:solidFill>
                <a:srgbClr val="B0002D"/>
              </a:solidFill>
            </a:endParaRPr>
          </a:p>
        </p:txBody>
      </p:sp>
      <p:sp>
        <p:nvSpPr>
          <p:cNvPr id="171011" name="Rectangle 2"/>
          <p:cNvSpPr>
            <a:spLocks noGrp="1" noRot="1" noChangeAspect="1" noChangeArrowheads="1" noTextEdit="1"/>
          </p:cNvSpPr>
          <p:nvPr>
            <p:ph type="sldImg"/>
          </p:nvPr>
        </p:nvSpPr>
        <p:spPr>
          <a:xfrm>
            <a:off x="1144588" y="685800"/>
            <a:ext cx="4573587" cy="3430588"/>
          </a:xfrm>
          <a:ln/>
        </p:spPr>
      </p:sp>
      <p:sp>
        <p:nvSpPr>
          <p:cNvPr id="171012" name="Rectangle 3"/>
          <p:cNvSpPr>
            <a:spLocks noGrp="1" noChangeArrowheads="1"/>
          </p:cNvSpPr>
          <p:nvPr>
            <p:ph type="body" idx="1"/>
          </p:nvPr>
        </p:nvSpPr>
        <p:spPr>
          <a:xfrm>
            <a:off x="915525" y="4341522"/>
            <a:ext cx="5026951" cy="4116005"/>
          </a:xfrm>
          <a:noFill/>
        </p:spPr>
        <p:txBody>
          <a:bodyPr/>
          <a:lstStyle/>
          <a:p>
            <a:endParaRPr lang="en-GB" altLang="et-EE" dirty="0">
              <a:latin typeface="Arial" charset="0"/>
            </a:endParaRPr>
          </a:p>
        </p:txBody>
      </p:sp>
    </p:spTree>
    <p:extLst>
      <p:ext uri="{BB962C8B-B14F-4D97-AF65-F5344CB8AC3E}">
        <p14:creationId xmlns:p14="http://schemas.microsoft.com/office/powerpoint/2010/main" val="3897173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8B0CA0CC-74C1-4E4B-A125-9672EBCB576A}" type="slidenum">
              <a:rPr lang="fr-FR" altLang="et-EE" sz="900">
                <a:solidFill>
                  <a:srgbClr val="B0002D"/>
                </a:solidFill>
              </a:rPr>
              <a:pPr eaLnBrk="1" hangingPunct="1">
                <a:buClrTx/>
                <a:buSzTx/>
                <a:buFontTx/>
                <a:buNone/>
              </a:pPr>
              <a:t>26</a:t>
            </a:fld>
            <a:endParaRPr lang="fr-FR" altLang="et-EE" sz="900">
              <a:solidFill>
                <a:srgbClr val="B0002D"/>
              </a:solidFill>
            </a:endParaRPr>
          </a:p>
        </p:txBody>
      </p:sp>
      <p:sp>
        <p:nvSpPr>
          <p:cNvPr id="172035" name="Rectangle 2"/>
          <p:cNvSpPr>
            <a:spLocks noGrp="1" noRot="1" noChangeAspect="1" noChangeArrowheads="1" noTextEdit="1"/>
          </p:cNvSpPr>
          <p:nvPr>
            <p:ph type="sldImg"/>
          </p:nvPr>
        </p:nvSpPr>
        <p:spPr>
          <a:xfrm>
            <a:off x="1144588" y="685800"/>
            <a:ext cx="4573587" cy="3430588"/>
          </a:xfrm>
          <a:ln/>
        </p:spPr>
      </p:sp>
      <p:sp>
        <p:nvSpPr>
          <p:cNvPr id="172036" name="Rectangle 3"/>
          <p:cNvSpPr>
            <a:spLocks noGrp="1" noChangeArrowheads="1"/>
          </p:cNvSpPr>
          <p:nvPr>
            <p:ph type="body" idx="1"/>
          </p:nvPr>
        </p:nvSpPr>
        <p:spPr>
          <a:xfrm>
            <a:off x="915525" y="4341522"/>
            <a:ext cx="5026951" cy="4116005"/>
          </a:xfrm>
          <a:noFill/>
        </p:spPr>
        <p:txBody>
          <a:bodyPr/>
          <a:lstStyle/>
          <a:p>
            <a:endParaRPr lang="en-GB" altLang="et-EE" dirty="0">
              <a:latin typeface="Arial" charset="0"/>
            </a:endParaRPr>
          </a:p>
        </p:txBody>
      </p:sp>
    </p:spTree>
    <p:extLst>
      <p:ext uri="{BB962C8B-B14F-4D97-AF65-F5344CB8AC3E}">
        <p14:creationId xmlns:p14="http://schemas.microsoft.com/office/powerpoint/2010/main" val="3886715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8B0CA0CC-74C1-4E4B-A125-9672EBCB576A}" type="slidenum">
              <a:rPr lang="fr-FR" altLang="et-EE" sz="900">
                <a:solidFill>
                  <a:srgbClr val="B0002D"/>
                </a:solidFill>
              </a:rPr>
              <a:pPr eaLnBrk="1" hangingPunct="1">
                <a:buClrTx/>
                <a:buSzTx/>
                <a:buFontTx/>
                <a:buNone/>
              </a:pPr>
              <a:t>27</a:t>
            </a:fld>
            <a:endParaRPr lang="fr-FR" altLang="et-EE" sz="900">
              <a:solidFill>
                <a:srgbClr val="B0002D"/>
              </a:solidFill>
            </a:endParaRPr>
          </a:p>
        </p:txBody>
      </p:sp>
      <p:sp>
        <p:nvSpPr>
          <p:cNvPr id="172035" name="Rectangle 2"/>
          <p:cNvSpPr>
            <a:spLocks noGrp="1" noRot="1" noChangeAspect="1" noChangeArrowheads="1" noTextEdit="1"/>
          </p:cNvSpPr>
          <p:nvPr>
            <p:ph type="sldImg"/>
          </p:nvPr>
        </p:nvSpPr>
        <p:spPr>
          <a:xfrm>
            <a:off x="1144588" y="685800"/>
            <a:ext cx="4573587" cy="3430588"/>
          </a:xfrm>
          <a:ln/>
        </p:spPr>
      </p:sp>
      <p:sp>
        <p:nvSpPr>
          <p:cNvPr id="172036" name="Rectangle 3"/>
          <p:cNvSpPr>
            <a:spLocks noGrp="1" noChangeArrowheads="1"/>
          </p:cNvSpPr>
          <p:nvPr>
            <p:ph type="body" idx="1"/>
          </p:nvPr>
        </p:nvSpPr>
        <p:spPr>
          <a:xfrm>
            <a:off x="915525" y="4341522"/>
            <a:ext cx="5026951" cy="4116005"/>
          </a:xfrm>
          <a:noFill/>
        </p:spPr>
        <p:txBody>
          <a:bodyPr/>
          <a:lstStyle/>
          <a:p>
            <a:endParaRPr lang="en-GB" altLang="et-EE" dirty="0">
              <a:latin typeface="Arial" charset="0"/>
            </a:endParaRPr>
          </a:p>
        </p:txBody>
      </p:sp>
    </p:spTree>
    <p:extLst>
      <p:ext uri="{BB962C8B-B14F-4D97-AF65-F5344CB8AC3E}">
        <p14:creationId xmlns:p14="http://schemas.microsoft.com/office/powerpoint/2010/main" val="3929466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8B0CA0CC-74C1-4E4B-A125-9672EBCB576A}" type="slidenum">
              <a:rPr lang="fr-FR" altLang="et-EE" sz="900">
                <a:solidFill>
                  <a:srgbClr val="B0002D"/>
                </a:solidFill>
              </a:rPr>
              <a:pPr eaLnBrk="1" hangingPunct="1">
                <a:buClrTx/>
                <a:buSzTx/>
                <a:buFontTx/>
                <a:buNone/>
              </a:pPr>
              <a:t>28</a:t>
            </a:fld>
            <a:endParaRPr lang="fr-FR" altLang="et-EE" sz="900">
              <a:solidFill>
                <a:srgbClr val="B0002D"/>
              </a:solidFill>
            </a:endParaRPr>
          </a:p>
        </p:txBody>
      </p:sp>
      <p:sp>
        <p:nvSpPr>
          <p:cNvPr id="172035" name="Rectangle 2"/>
          <p:cNvSpPr>
            <a:spLocks noGrp="1" noRot="1" noChangeAspect="1" noChangeArrowheads="1" noTextEdit="1"/>
          </p:cNvSpPr>
          <p:nvPr>
            <p:ph type="sldImg"/>
          </p:nvPr>
        </p:nvSpPr>
        <p:spPr>
          <a:xfrm>
            <a:off x="1144588" y="685800"/>
            <a:ext cx="4573587" cy="3430588"/>
          </a:xfrm>
          <a:ln/>
        </p:spPr>
      </p:sp>
      <p:sp>
        <p:nvSpPr>
          <p:cNvPr id="172036" name="Rectangle 3"/>
          <p:cNvSpPr>
            <a:spLocks noGrp="1" noChangeArrowheads="1"/>
          </p:cNvSpPr>
          <p:nvPr>
            <p:ph type="body" idx="1"/>
          </p:nvPr>
        </p:nvSpPr>
        <p:spPr>
          <a:xfrm>
            <a:off x="915525" y="4341522"/>
            <a:ext cx="5026951" cy="4116005"/>
          </a:xfrm>
          <a:noFill/>
        </p:spPr>
        <p:txBody>
          <a:bodyPr/>
          <a:lstStyle/>
          <a:p>
            <a:endParaRPr lang="en-GB" altLang="et-EE" dirty="0">
              <a:latin typeface="Arial" charset="0"/>
            </a:endParaRPr>
          </a:p>
        </p:txBody>
      </p:sp>
    </p:spTree>
    <p:extLst>
      <p:ext uri="{BB962C8B-B14F-4D97-AF65-F5344CB8AC3E}">
        <p14:creationId xmlns:p14="http://schemas.microsoft.com/office/powerpoint/2010/main" val="3743164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8B0CA0CC-74C1-4E4B-A125-9672EBCB576A}" type="slidenum">
              <a:rPr lang="fr-FR" altLang="et-EE" sz="900">
                <a:solidFill>
                  <a:srgbClr val="B0002D"/>
                </a:solidFill>
              </a:rPr>
              <a:pPr eaLnBrk="1" hangingPunct="1">
                <a:buClrTx/>
                <a:buSzTx/>
                <a:buFontTx/>
                <a:buNone/>
              </a:pPr>
              <a:t>29</a:t>
            </a:fld>
            <a:endParaRPr lang="fr-FR" altLang="et-EE" sz="900">
              <a:solidFill>
                <a:srgbClr val="B0002D"/>
              </a:solidFill>
            </a:endParaRPr>
          </a:p>
        </p:txBody>
      </p:sp>
      <p:sp>
        <p:nvSpPr>
          <p:cNvPr id="172035" name="Rectangle 2"/>
          <p:cNvSpPr>
            <a:spLocks noGrp="1" noRot="1" noChangeAspect="1" noChangeArrowheads="1" noTextEdit="1"/>
          </p:cNvSpPr>
          <p:nvPr>
            <p:ph type="sldImg"/>
          </p:nvPr>
        </p:nvSpPr>
        <p:spPr>
          <a:xfrm>
            <a:off x="1144588" y="685800"/>
            <a:ext cx="4573587" cy="3430588"/>
          </a:xfrm>
          <a:ln/>
        </p:spPr>
      </p:sp>
      <p:sp>
        <p:nvSpPr>
          <p:cNvPr id="172036" name="Rectangle 3"/>
          <p:cNvSpPr>
            <a:spLocks noGrp="1" noChangeArrowheads="1"/>
          </p:cNvSpPr>
          <p:nvPr>
            <p:ph type="body" idx="1"/>
          </p:nvPr>
        </p:nvSpPr>
        <p:spPr>
          <a:xfrm>
            <a:off x="915525" y="4341522"/>
            <a:ext cx="5026951" cy="4116005"/>
          </a:xfrm>
          <a:noFill/>
        </p:spPr>
        <p:txBody>
          <a:bodyPr/>
          <a:lstStyle/>
          <a:p>
            <a:endParaRPr lang="en-GB" altLang="et-EE" dirty="0">
              <a:latin typeface="Arial" charset="0"/>
            </a:endParaRPr>
          </a:p>
        </p:txBody>
      </p:sp>
    </p:spTree>
    <p:extLst>
      <p:ext uri="{BB962C8B-B14F-4D97-AF65-F5344CB8AC3E}">
        <p14:creationId xmlns:p14="http://schemas.microsoft.com/office/powerpoint/2010/main" val="25665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12201CFB-455F-4458-9709-17301B15D143}" type="slidenum">
              <a:rPr lang="fr-FR" altLang="et-EE" sz="900">
                <a:solidFill>
                  <a:srgbClr val="B0002D"/>
                </a:solidFill>
              </a:rPr>
              <a:pPr eaLnBrk="1" hangingPunct="1">
                <a:buClrTx/>
                <a:buSzTx/>
                <a:buFontTx/>
                <a:buNone/>
              </a:pPr>
              <a:t>3</a:t>
            </a:fld>
            <a:endParaRPr lang="fr-FR" altLang="et-EE" sz="900">
              <a:solidFill>
                <a:srgbClr val="B0002D"/>
              </a:solidFill>
            </a:endParaRPr>
          </a:p>
        </p:txBody>
      </p:sp>
      <p:sp>
        <p:nvSpPr>
          <p:cNvPr id="171011" name="Rectangle 2"/>
          <p:cNvSpPr>
            <a:spLocks noGrp="1" noRot="1" noChangeAspect="1" noChangeArrowheads="1" noTextEdit="1"/>
          </p:cNvSpPr>
          <p:nvPr>
            <p:ph type="sldImg"/>
          </p:nvPr>
        </p:nvSpPr>
        <p:spPr>
          <a:xfrm>
            <a:off x="1144588" y="685800"/>
            <a:ext cx="4573587" cy="3430588"/>
          </a:xfrm>
          <a:ln/>
        </p:spPr>
      </p:sp>
      <p:sp>
        <p:nvSpPr>
          <p:cNvPr id="171012" name="Rectangle 3"/>
          <p:cNvSpPr>
            <a:spLocks noGrp="1" noChangeArrowheads="1"/>
          </p:cNvSpPr>
          <p:nvPr>
            <p:ph type="body" idx="1"/>
          </p:nvPr>
        </p:nvSpPr>
        <p:spPr>
          <a:xfrm>
            <a:off x="915525" y="4341522"/>
            <a:ext cx="5026951" cy="4116005"/>
          </a:xfrm>
          <a:noFill/>
        </p:spPr>
        <p:txBody>
          <a:bodyPr/>
          <a:lstStyle/>
          <a:p>
            <a:endParaRPr lang="en-GB" altLang="et-EE" dirty="0">
              <a:latin typeface="Arial" charset="0"/>
            </a:endParaRPr>
          </a:p>
        </p:txBody>
      </p:sp>
    </p:spTree>
    <p:extLst>
      <p:ext uri="{BB962C8B-B14F-4D97-AF65-F5344CB8AC3E}">
        <p14:creationId xmlns:p14="http://schemas.microsoft.com/office/powerpoint/2010/main" val="564850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8B0CA0CC-74C1-4E4B-A125-9672EBCB576A}" type="slidenum">
              <a:rPr lang="fr-FR" altLang="et-EE" sz="900">
                <a:solidFill>
                  <a:srgbClr val="B0002D"/>
                </a:solidFill>
              </a:rPr>
              <a:pPr eaLnBrk="1" hangingPunct="1">
                <a:buClrTx/>
                <a:buSzTx/>
                <a:buFontTx/>
                <a:buNone/>
              </a:pPr>
              <a:t>30</a:t>
            </a:fld>
            <a:endParaRPr lang="fr-FR" altLang="et-EE" sz="900">
              <a:solidFill>
                <a:srgbClr val="B0002D"/>
              </a:solidFill>
            </a:endParaRPr>
          </a:p>
        </p:txBody>
      </p:sp>
      <p:sp>
        <p:nvSpPr>
          <p:cNvPr id="172035" name="Rectangle 2"/>
          <p:cNvSpPr>
            <a:spLocks noGrp="1" noRot="1" noChangeAspect="1" noChangeArrowheads="1" noTextEdit="1"/>
          </p:cNvSpPr>
          <p:nvPr>
            <p:ph type="sldImg"/>
          </p:nvPr>
        </p:nvSpPr>
        <p:spPr>
          <a:xfrm>
            <a:off x="1144588" y="685800"/>
            <a:ext cx="4573587" cy="3430588"/>
          </a:xfrm>
          <a:ln/>
        </p:spPr>
      </p:sp>
      <p:sp>
        <p:nvSpPr>
          <p:cNvPr id="172036" name="Rectangle 3"/>
          <p:cNvSpPr>
            <a:spLocks noGrp="1" noChangeArrowheads="1"/>
          </p:cNvSpPr>
          <p:nvPr>
            <p:ph type="body" idx="1"/>
          </p:nvPr>
        </p:nvSpPr>
        <p:spPr>
          <a:xfrm>
            <a:off x="915525" y="4341522"/>
            <a:ext cx="5026951" cy="4116005"/>
          </a:xfrm>
          <a:noFill/>
        </p:spPr>
        <p:txBody>
          <a:bodyPr/>
          <a:lstStyle/>
          <a:p>
            <a:endParaRPr lang="en-GB" altLang="et-EE">
              <a:latin typeface="Arial" charset="0"/>
            </a:endParaRPr>
          </a:p>
        </p:txBody>
      </p:sp>
    </p:spTree>
    <p:extLst>
      <p:ext uri="{BB962C8B-B14F-4D97-AF65-F5344CB8AC3E}">
        <p14:creationId xmlns:p14="http://schemas.microsoft.com/office/powerpoint/2010/main" val="400877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8B0CA0CC-74C1-4E4B-A125-9672EBCB576A}" type="slidenum">
              <a:rPr lang="fr-FR" altLang="et-EE" sz="900">
                <a:solidFill>
                  <a:srgbClr val="B0002D"/>
                </a:solidFill>
              </a:rPr>
              <a:pPr eaLnBrk="1" hangingPunct="1">
                <a:buClrTx/>
                <a:buSzTx/>
                <a:buFontTx/>
                <a:buNone/>
              </a:pPr>
              <a:t>31</a:t>
            </a:fld>
            <a:endParaRPr lang="fr-FR" altLang="et-EE" sz="900">
              <a:solidFill>
                <a:srgbClr val="B0002D"/>
              </a:solidFill>
            </a:endParaRPr>
          </a:p>
        </p:txBody>
      </p:sp>
      <p:sp>
        <p:nvSpPr>
          <p:cNvPr id="172035" name="Rectangle 2"/>
          <p:cNvSpPr>
            <a:spLocks noGrp="1" noRot="1" noChangeAspect="1" noChangeArrowheads="1" noTextEdit="1"/>
          </p:cNvSpPr>
          <p:nvPr>
            <p:ph type="sldImg"/>
          </p:nvPr>
        </p:nvSpPr>
        <p:spPr>
          <a:xfrm>
            <a:off x="1144588" y="685800"/>
            <a:ext cx="4573587" cy="3430588"/>
          </a:xfrm>
          <a:ln/>
        </p:spPr>
      </p:sp>
      <p:sp>
        <p:nvSpPr>
          <p:cNvPr id="172036" name="Rectangle 3"/>
          <p:cNvSpPr>
            <a:spLocks noGrp="1" noChangeArrowheads="1"/>
          </p:cNvSpPr>
          <p:nvPr>
            <p:ph type="body" idx="1"/>
          </p:nvPr>
        </p:nvSpPr>
        <p:spPr>
          <a:xfrm>
            <a:off x="915525" y="4341522"/>
            <a:ext cx="5026951" cy="4116005"/>
          </a:xfrm>
          <a:noFill/>
        </p:spPr>
        <p:txBody>
          <a:bodyPr/>
          <a:lstStyle/>
          <a:p>
            <a:endParaRPr lang="en-GB" altLang="et-EE">
              <a:latin typeface="Arial" charset="0"/>
            </a:endParaRPr>
          </a:p>
        </p:txBody>
      </p:sp>
    </p:spTree>
    <p:extLst>
      <p:ext uri="{BB962C8B-B14F-4D97-AF65-F5344CB8AC3E}">
        <p14:creationId xmlns:p14="http://schemas.microsoft.com/office/powerpoint/2010/main" val="2609742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8B0CA0CC-74C1-4E4B-A125-9672EBCB576A}" type="slidenum">
              <a:rPr lang="fr-FR" altLang="et-EE" sz="900">
                <a:solidFill>
                  <a:srgbClr val="B0002D"/>
                </a:solidFill>
              </a:rPr>
              <a:pPr eaLnBrk="1" hangingPunct="1">
                <a:buClrTx/>
                <a:buSzTx/>
                <a:buFontTx/>
                <a:buNone/>
              </a:pPr>
              <a:t>32</a:t>
            </a:fld>
            <a:endParaRPr lang="fr-FR" altLang="et-EE" sz="900">
              <a:solidFill>
                <a:srgbClr val="B0002D"/>
              </a:solidFill>
            </a:endParaRPr>
          </a:p>
        </p:txBody>
      </p:sp>
      <p:sp>
        <p:nvSpPr>
          <p:cNvPr id="172035" name="Rectangle 2"/>
          <p:cNvSpPr>
            <a:spLocks noGrp="1" noRot="1" noChangeAspect="1" noChangeArrowheads="1" noTextEdit="1"/>
          </p:cNvSpPr>
          <p:nvPr>
            <p:ph type="sldImg"/>
          </p:nvPr>
        </p:nvSpPr>
        <p:spPr>
          <a:xfrm>
            <a:off x="1144588" y="685800"/>
            <a:ext cx="4573587" cy="3430588"/>
          </a:xfrm>
          <a:ln/>
        </p:spPr>
      </p:sp>
      <p:sp>
        <p:nvSpPr>
          <p:cNvPr id="172036" name="Rectangle 3"/>
          <p:cNvSpPr>
            <a:spLocks noGrp="1" noChangeArrowheads="1"/>
          </p:cNvSpPr>
          <p:nvPr>
            <p:ph type="body" idx="1"/>
          </p:nvPr>
        </p:nvSpPr>
        <p:spPr>
          <a:xfrm>
            <a:off x="915525" y="4341522"/>
            <a:ext cx="5026951" cy="4116005"/>
          </a:xfrm>
          <a:noFill/>
        </p:spPr>
        <p:txBody>
          <a:bodyPr/>
          <a:lstStyle/>
          <a:p>
            <a:endParaRPr lang="en-GB" altLang="et-EE">
              <a:latin typeface="Arial" charset="0"/>
            </a:endParaRPr>
          </a:p>
        </p:txBody>
      </p:sp>
    </p:spTree>
    <p:extLst>
      <p:ext uri="{BB962C8B-B14F-4D97-AF65-F5344CB8AC3E}">
        <p14:creationId xmlns:p14="http://schemas.microsoft.com/office/powerpoint/2010/main" val="4253982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8B0CA0CC-74C1-4E4B-A125-9672EBCB576A}" type="slidenum">
              <a:rPr lang="fr-FR" altLang="et-EE" sz="900">
                <a:solidFill>
                  <a:srgbClr val="B0002D"/>
                </a:solidFill>
              </a:rPr>
              <a:pPr eaLnBrk="1" hangingPunct="1">
                <a:buClrTx/>
                <a:buSzTx/>
                <a:buFontTx/>
                <a:buNone/>
              </a:pPr>
              <a:t>33</a:t>
            </a:fld>
            <a:endParaRPr lang="fr-FR" altLang="et-EE" sz="900">
              <a:solidFill>
                <a:srgbClr val="B0002D"/>
              </a:solidFill>
            </a:endParaRPr>
          </a:p>
        </p:txBody>
      </p:sp>
      <p:sp>
        <p:nvSpPr>
          <p:cNvPr id="172035" name="Rectangle 2"/>
          <p:cNvSpPr>
            <a:spLocks noGrp="1" noRot="1" noChangeAspect="1" noChangeArrowheads="1" noTextEdit="1"/>
          </p:cNvSpPr>
          <p:nvPr>
            <p:ph type="sldImg"/>
          </p:nvPr>
        </p:nvSpPr>
        <p:spPr>
          <a:xfrm>
            <a:off x="1144588" y="685800"/>
            <a:ext cx="4573587" cy="3430588"/>
          </a:xfrm>
          <a:ln/>
        </p:spPr>
      </p:sp>
      <p:sp>
        <p:nvSpPr>
          <p:cNvPr id="172036" name="Rectangle 3"/>
          <p:cNvSpPr>
            <a:spLocks noGrp="1" noChangeArrowheads="1"/>
          </p:cNvSpPr>
          <p:nvPr>
            <p:ph type="body" idx="1"/>
          </p:nvPr>
        </p:nvSpPr>
        <p:spPr>
          <a:xfrm>
            <a:off x="915525" y="4341522"/>
            <a:ext cx="5026951" cy="4116005"/>
          </a:xfrm>
          <a:noFill/>
        </p:spPr>
        <p:txBody>
          <a:bodyPr/>
          <a:lstStyle/>
          <a:p>
            <a:endParaRPr lang="en-GB" altLang="et-EE">
              <a:latin typeface="Arial" charset="0"/>
            </a:endParaRPr>
          </a:p>
        </p:txBody>
      </p:sp>
    </p:spTree>
    <p:extLst>
      <p:ext uri="{BB962C8B-B14F-4D97-AF65-F5344CB8AC3E}">
        <p14:creationId xmlns:p14="http://schemas.microsoft.com/office/powerpoint/2010/main" val="575133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8B0CA0CC-74C1-4E4B-A125-9672EBCB576A}" type="slidenum">
              <a:rPr lang="fr-FR" altLang="et-EE" sz="900">
                <a:solidFill>
                  <a:srgbClr val="B0002D"/>
                </a:solidFill>
              </a:rPr>
              <a:pPr eaLnBrk="1" hangingPunct="1">
                <a:buClrTx/>
                <a:buSzTx/>
                <a:buFontTx/>
                <a:buNone/>
              </a:pPr>
              <a:t>34</a:t>
            </a:fld>
            <a:endParaRPr lang="fr-FR" altLang="et-EE" sz="900">
              <a:solidFill>
                <a:srgbClr val="B0002D"/>
              </a:solidFill>
            </a:endParaRPr>
          </a:p>
        </p:txBody>
      </p:sp>
      <p:sp>
        <p:nvSpPr>
          <p:cNvPr id="172035" name="Rectangle 2"/>
          <p:cNvSpPr>
            <a:spLocks noGrp="1" noRot="1" noChangeAspect="1" noChangeArrowheads="1" noTextEdit="1"/>
          </p:cNvSpPr>
          <p:nvPr>
            <p:ph type="sldImg"/>
          </p:nvPr>
        </p:nvSpPr>
        <p:spPr>
          <a:xfrm>
            <a:off x="1144588" y="685800"/>
            <a:ext cx="4573587" cy="3430588"/>
          </a:xfrm>
          <a:ln/>
        </p:spPr>
      </p:sp>
      <p:sp>
        <p:nvSpPr>
          <p:cNvPr id="172036" name="Rectangle 3"/>
          <p:cNvSpPr>
            <a:spLocks noGrp="1" noChangeArrowheads="1"/>
          </p:cNvSpPr>
          <p:nvPr>
            <p:ph type="body" idx="1"/>
          </p:nvPr>
        </p:nvSpPr>
        <p:spPr>
          <a:xfrm>
            <a:off x="915525" y="4341522"/>
            <a:ext cx="5026951" cy="4116005"/>
          </a:xfrm>
          <a:noFill/>
        </p:spPr>
        <p:txBody>
          <a:bodyPr/>
          <a:lstStyle/>
          <a:p>
            <a:endParaRPr lang="en-GB" altLang="et-EE">
              <a:latin typeface="Arial" charset="0"/>
            </a:endParaRPr>
          </a:p>
        </p:txBody>
      </p:sp>
    </p:spTree>
    <p:extLst>
      <p:ext uri="{BB962C8B-B14F-4D97-AF65-F5344CB8AC3E}">
        <p14:creationId xmlns:p14="http://schemas.microsoft.com/office/powerpoint/2010/main" val="1323236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8B0CA0CC-74C1-4E4B-A125-9672EBCB576A}" type="slidenum">
              <a:rPr lang="fr-FR" altLang="et-EE" sz="900">
                <a:solidFill>
                  <a:srgbClr val="B0002D"/>
                </a:solidFill>
              </a:rPr>
              <a:pPr eaLnBrk="1" hangingPunct="1">
                <a:buClrTx/>
                <a:buSzTx/>
                <a:buFontTx/>
                <a:buNone/>
              </a:pPr>
              <a:t>35</a:t>
            </a:fld>
            <a:endParaRPr lang="fr-FR" altLang="et-EE" sz="900">
              <a:solidFill>
                <a:srgbClr val="B0002D"/>
              </a:solidFill>
            </a:endParaRPr>
          </a:p>
        </p:txBody>
      </p:sp>
      <p:sp>
        <p:nvSpPr>
          <p:cNvPr id="172035" name="Rectangle 2"/>
          <p:cNvSpPr>
            <a:spLocks noGrp="1" noRot="1" noChangeAspect="1" noChangeArrowheads="1" noTextEdit="1"/>
          </p:cNvSpPr>
          <p:nvPr>
            <p:ph type="sldImg"/>
          </p:nvPr>
        </p:nvSpPr>
        <p:spPr>
          <a:xfrm>
            <a:off x="1144588" y="685800"/>
            <a:ext cx="4573587" cy="3430588"/>
          </a:xfrm>
          <a:ln/>
        </p:spPr>
      </p:sp>
      <p:sp>
        <p:nvSpPr>
          <p:cNvPr id="172036" name="Rectangle 3"/>
          <p:cNvSpPr>
            <a:spLocks noGrp="1" noChangeArrowheads="1"/>
          </p:cNvSpPr>
          <p:nvPr>
            <p:ph type="body" idx="1"/>
          </p:nvPr>
        </p:nvSpPr>
        <p:spPr>
          <a:xfrm>
            <a:off x="915525" y="4341522"/>
            <a:ext cx="5026951" cy="4116005"/>
          </a:xfrm>
          <a:noFill/>
        </p:spPr>
        <p:txBody>
          <a:bodyPr/>
          <a:lstStyle/>
          <a:p>
            <a:endParaRPr lang="en-GB" altLang="et-EE">
              <a:latin typeface="Arial" charset="0"/>
            </a:endParaRPr>
          </a:p>
        </p:txBody>
      </p:sp>
    </p:spTree>
    <p:extLst>
      <p:ext uri="{BB962C8B-B14F-4D97-AF65-F5344CB8AC3E}">
        <p14:creationId xmlns:p14="http://schemas.microsoft.com/office/powerpoint/2010/main" val="1256217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0BA0027A-E065-43A0-9F3A-B200BF957A16}" type="slidenum">
              <a:rPr lang="fr-FR" altLang="et-EE" sz="900">
                <a:solidFill>
                  <a:srgbClr val="B0002D"/>
                </a:solidFill>
              </a:rPr>
              <a:pPr eaLnBrk="1" hangingPunct="1">
                <a:buClrTx/>
                <a:buSzTx/>
                <a:buFontTx/>
                <a:buNone/>
              </a:pPr>
              <a:t>36</a:t>
            </a:fld>
            <a:endParaRPr lang="fr-FR" altLang="et-EE" sz="900">
              <a:solidFill>
                <a:srgbClr val="B0002D"/>
              </a:solidFill>
            </a:endParaRPr>
          </a:p>
        </p:txBody>
      </p:sp>
      <p:sp>
        <p:nvSpPr>
          <p:cNvPr id="167939" name="Rectangle 9"/>
          <p:cNvSpPr>
            <a:spLocks noGrp="1" noRot="1" noChangeAspect="1" noChangeArrowheads="1" noTextEdit="1"/>
          </p:cNvSpPr>
          <p:nvPr>
            <p:ph type="sldImg"/>
          </p:nvPr>
        </p:nvSpPr>
        <p:spPr>
          <a:ln/>
        </p:spPr>
      </p:sp>
      <p:sp>
        <p:nvSpPr>
          <p:cNvPr id="167940" name="Rectangle 10"/>
          <p:cNvSpPr>
            <a:spLocks noGrp="1" noChangeArrowheads="1"/>
          </p:cNvSpPr>
          <p:nvPr>
            <p:ph type="body" idx="1"/>
          </p:nvPr>
        </p:nvSpPr>
        <p:spPr>
          <a:noFill/>
        </p:spPr>
        <p:txBody>
          <a:bodyPr/>
          <a:lstStyle/>
          <a:p>
            <a:pPr eaLnBrk="1" hangingPunct="1"/>
            <a:endParaRPr lang="en-GB" altLang="et-EE">
              <a:latin typeface="Arial" charset="0"/>
            </a:endParaRPr>
          </a:p>
        </p:txBody>
      </p:sp>
    </p:spTree>
    <p:extLst>
      <p:ext uri="{BB962C8B-B14F-4D97-AF65-F5344CB8AC3E}">
        <p14:creationId xmlns:p14="http://schemas.microsoft.com/office/powerpoint/2010/main" val="38220413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7D01D093-795C-49C7-B712-82FF2FB31976}" type="slidenum">
              <a:rPr lang="fr-FR" altLang="et-EE" sz="900">
                <a:solidFill>
                  <a:srgbClr val="B0002D"/>
                </a:solidFill>
              </a:rPr>
              <a:pPr eaLnBrk="1" hangingPunct="1">
                <a:buClrTx/>
                <a:buSzTx/>
                <a:buFontTx/>
                <a:buNone/>
              </a:pPr>
              <a:t>40</a:t>
            </a:fld>
            <a:endParaRPr lang="fr-FR" altLang="et-EE" sz="900" dirty="0">
              <a:solidFill>
                <a:srgbClr val="B0002D"/>
              </a:solidFill>
            </a:endParaRPr>
          </a:p>
        </p:txBody>
      </p:sp>
      <p:sp>
        <p:nvSpPr>
          <p:cNvPr id="177155" name="Rectangle 2"/>
          <p:cNvSpPr>
            <a:spLocks noGrp="1" noRot="1" noChangeAspect="1" noChangeArrowheads="1" noTextEdit="1"/>
          </p:cNvSpPr>
          <p:nvPr>
            <p:ph type="sldImg"/>
          </p:nvPr>
        </p:nvSpPr>
        <p:spPr>
          <a:xfrm>
            <a:off x="1144588" y="685800"/>
            <a:ext cx="4568825" cy="3427413"/>
          </a:xfrm>
          <a:ln/>
        </p:spPr>
      </p:sp>
      <p:sp>
        <p:nvSpPr>
          <p:cNvPr id="177156" name="Rectangle 3"/>
          <p:cNvSpPr>
            <a:spLocks noGrp="1" noChangeArrowheads="1"/>
          </p:cNvSpPr>
          <p:nvPr>
            <p:ph type="body" idx="1"/>
          </p:nvPr>
        </p:nvSpPr>
        <p:spPr>
          <a:xfrm>
            <a:off x="1010605" y="4630861"/>
            <a:ext cx="4939538" cy="4052180"/>
          </a:xfrm>
          <a:noFill/>
        </p:spPr>
        <p:txBody>
          <a:bodyPr/>
          <a:lstStyle/>
          <a:p>
            <a:pPr eaLnBrk="1" hangingPunct="1"/>
            <a:endParaRPr lang="es-ES_tradnl" altLang="et-EE" dirty="0">
              <a:latin typeface="Arial" charset="0"/>
            </a:endParaRPr>
          </a:p>
        </p:txBody>
      </p:sp>
    </p:spTree>
    <p:extLst>
      <p:ext uri="{BB962C8B-B14F-4D97-AF65-F5344CB8AC3E}">
        <p14:creationId xmlns:p14="http://schemas.microsoft.com/office/powerpoint/2010/main" val="1652712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12201CFB-455F-4458-9709-17301B15D143}" type="slidenum">
              <a:rPr lang="fr-FR" altLang="et-EE" sz="900">
                <a:solidFill>
                  <a:srgbClr val="B0002D"/>
                </a:solidFill>
              </a:rPr>
              <a:pPr eaLnBrk="1" hangingPunct="1">
                <a:buClrTx/>
                <a:buSzTx/>
                <a:buFontTx/>
                <a:buNone/>
              </a:pPr>
              <a:t>4</a:t>
            </a:fld>
            <a:endParaRPr lang="fr-FR" altLang="et-EE" sz="900">
              <a:solidFill>
                <a:srgbClr val="B0002D"/>
              </a:solidFill>
            </a:endParaRPr>
          </a:p>
        </p:txBody>
      </p:sp>
      <p:sp>
        <p:nvSpPr>
          <p:cNvPr id="171011" name="Rectangle 2"/>
          <p:cNvSpPr>
            <a:spLocks noGrp="1" noRot="1" noChangeAspect="1" noChangeArrowheads="1" noTextEdit="1"/>
          </p:cNvSpPr>
          <p:nvPr>
            <p:ph type="sldImg"/>
          </p:nvPr>
        </p:nvSpPr>
        <p:spPr>
          <a:xfrm>
            <a:off x="1144588" y="685800"/>
            <a:ext cx="4573587" cy="3430588"/>
          </a:xfrm>
          <a:ln/>
        </p:spPr>
      </p:sp>
      <p:sp>
        <p:nvSpPr>
          <p:cNvPr id="171012" name="Rectangle 3"/>
          <p:cNvSpPr>
            <a:spLocks noGrp="1" noChangeArrowheads="1"/>
          </p:cNvSpPr>
          <p:nvPr>
            <p:ph type="body" idx="1"/>
          </p:nvPr>
        </p:nvSpPr>
        <p:spPr>
          <a:xfrm>
            <a:off x="915525" y="4341522"/>
            <a:ext cx="5026951" cy="4116005"/>
          </a:xfrm>
          <a:noFill/>
        </p:spPr>
        <p:txBody>
          <a:bodyPr/>
          <a:lstStyle/>
          <a:p>
            <a:endParaRPr lang="en-GB" altLang="et-EE">
              <a:latin typeface="Arial" charset="0"/>
            </a:endParaRPr>
          </a:p>
        </p:txBody>
      </p:sp>
    </p:spTree>
    <p:extLst>
      <p:ext uri="{BB962C8B-B14F-4D97-AF65-F5344CB8AC3E}">
        <p14:creationId xmlns:p14="http://schemas.microsoft.com/office/powerpoint/2010/main" val="1561900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0BA0027A-E065-43A0-9F3A-B200BF957A16}" type="slidenum">
              <a:rPr lang="fr-FR" altLang="et-EE" sz="900">
                <a:solidFill>
                  <a:srgbClr val="B0002D"/>
                </a:solidFill>
              </a:rPr>
              <a:pPr eaLnBrk="1" hangingPunct="1">
                <a:buClrTx/>
                <a:buSzTx/>
                <a:buFontTx/>
                <a:buNone/>
              </a:pPr>
              <a:t>5</a:t>
            </a:fld>
            <a:endParaRPr lang="fr-FR" altLang="et-EE" sz="900">
              <a:solidFill>
                <a:srgbClr val="B0002D"/>
              </a:solidFill>
            </a:endParaRPr>
          </a:p>
        </p:txBody>
      </p:sp>
      <p:sp>
        <p:nvSpPr>
          <p:cNvPr id="167939" name="Rectangle 9"/>
          <p:cNvSpPr>
            <a:spLocks noGrp="1" noRot="1" noChangeAspect="1" noChangeArrowheads="1" noTextEdit="1"/>
          </p:cNvSpPr>
          <p:nvPr>
            <p:ph type="sldImg"/>
          </p:nvPr>
        </p:nvSpPr>
        <p:spPr>
          <a:ln/>
        </p:spPr>
      </p:sp>
      <p:sp>
        <p:nvSpPr>
          <p:cNvPr id="167940" name="Rectangle 10"/>
          <p:cNvSpPr>
            <a:spLocks noGrp="1" noChangeArrowheads="1"/>
          </p:cNvSpPr>
          <p:nvPr>
            <p:ph type="body" idx="1"/>
          </p:nvPr>
        </p:nvSpPr>
        <p:spPr>
          <a:noFill/>
        </p:spPr>
        <p:txBody>
          <a:bodyPr/>
          <a:lstStyle/>
          <a:p>
            <a:pPr eaLnBrk="1" hangingPunct="1"/>
            <a:endParaRPr lang="en-GB" altLang="et-EE">
              <a:latin typeface="Arial" charset="0"/>
            </a:endParaRPr>
          </a:p>
        </p:txBody>
      </p:sp>
    </p:spTree>
    <p:extLst>
      <p:ext uri="{BB962C8B-B14F-4D97-AF65-F5344CB8AC3E}">
        <p14:creationId xmlns:p14="http://schemas.microsoft.com/office/powerpoint/2010/main" val="4062602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12201CFB-455F-4458-9709-17301B15D143}" type="slidenum">
              <a:rPr lang="fr-FR" altLang="et-EE" sz="900">
                <a:solidFill>
                  <a:srgbClr val="B0002D"/>
                </a:solidFill>
              </a:rPr>
              <a:pPr eaLnBrk="1" hangingPunct="1">
                <a:buClrTx/>
                <a:buSzTx/>
                <a:buFontTx/>
                <a:buNone/>
              </a:pPr>
              <a:t>6</a:t>
            </a:fld>
            <a:endParaRPr lang="fr-FR" altLang="et-EE" sz="900">
              <a:solidFill>
                <a:srgbClr val="B0002D"/>
              </a:solidFill>
            </a:endParaRPr>
          </a:p>
        </p:txBody>
      </p:sp>
      <p:sp>
        <p:nvSpPr>
          <p:cNvPr id="171011" name="Rectangle 2"/>
          <p:cNvSpPr>
            <a:spLocks noGrp="1" noRot="1" noChangeAspect="1" noChangeArrowheads="1" noTextEdit="1"/>
          </p:cNvSpPr>
          <p:nvPr>
            <p:ph type="sldImg"/>
          </p:nvPr>
        </p:nvSpPr>
        <p:spPr>
          <a:xfrm>
            <a:off x="1144588" y="685800"/>
            <a:ext cx="4573587" cy="3430588"/>
          </a:xfrm>
          <a:ln/>
        </p:spPr>
      </p:sp>
      <p:sp>
        <p:nvSpPr>
          <p:cNvPr id="171012" name="Rectangle 3"/>
          <p:cNvSpPr>
            <a:spLocks noGrp="1" noChangeArrowheads="1"/>
          </p:cNvSpPr>
          <p:nvPr>
            <p:ph type="body" idx="1"/>
          </p:nvPr>
        </p:nvSpPr>
        <p:spPr>
          <a:xfrm>
            <a:off x="915525" y="4341522"/>
            <a:ext cx="5026951" cy="4116005"/>
          </a:xfrm>
          <a:noFill/>
        </p:spPr>
        <p:txBody>
          <a:bodyPr/>
          <a:lstStyle/>
          <a:p>
            <a:endParaRPr lang="en-GB" altLang="et-EE">
              <a:latin typeface="Arial" charset="0"/>
            </a:endParaRPr>
          </a:p>
        </p:txBody>
      </p:sp>
    </p:spTree>
    <p:extLst>
      <p:ext uri="{BB962C8B-B14F-4D97-AF65-F5344CB8AC3E}">
        <p14:creationId xmlns:p14="http://schemas.microsoft.com/office/powerpoint/2010/main" val="2948846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12201CFB-455F-4458-9709-17301B15D143}" type="slidenum">
              <a:rPr lang="fr-FR" altLang="et-EE" sz="900">
                <a:solidFill>
                  <a:srgbClr val="B0002D"/>
                </a:solidFill>
              </a:rPr>
              <a:pPr eaLnBrk="1" hangingPunct="1">
                <a:buClrTx/>
                <a:buSzTx/>
                <a:buFontTx/>
                <a:buNone/>
              </a:pPr>
              <a:t>7</a:t>
            </a:fld>
            <a:endParaRPr lang="fr-FR" altLang="et-EE" sz="900">
              <a:solidFill>
                <a:srgbClr val="B0002D"/>
              </a:solidFill>
            </a:endParaRPr>
          </a:p>
        </p:txBody>
      </p:sp>
      <p:sp>
        <p:nvSpPr>
          <p:cNvPr id="171011" name="Rectangle 2"/>
          <p:cNvSpPr>
            <a:spLocks noGrp="1" noRot="1" noChangeAspect="1" noChangeArrowheads="1" noTextEdit="1"/>
          </p:cNvSpPr>
          <p:nvPr>
            <p:ph type="sldImg"/>
          </p:nvPr>
        </p:nvSpPr>
        <p:spPr>
          <a:xfrm>
            <a:off x="1144588" y="685800"/>
            <a:ext cx="4573587" cy="3430588"/>
          </a:xfrm>
          <a:ln/>
        </p:spPr>
      </p:sp>
      <p:sp>
        <p:nvSpPr>
          <p:cNvPr id="171012" name="Rectangle 3"/>
          <p:cNvSpPr>
            <a:spLocks noGrp="1" noChangeArrowheads="1"/>
          </p:cNvSpPr>
          <p:nvPr>
            <p:ph type="body" idx="1"/>
          </p:nvPr>
        </p:nvSpPr>
        <p:spPr>
          <a:xfrm>
            <a:off x="915525" y="4341522"/>
            <a:ext cx="5026951" cy="4116005"/>
          </a:xfrm>
          <a:noFill/>
        </p:spPr>
        <p:txBody>
          <a:bodyPr/>
          <a:lstStyle/>
          <a:p>
            <a:endParaRPr lang="en-GB" altLang="et-EE">
              <a:latin typeface="Arial" charset="0"/>
            </a:endParaRPr>
          </a:p>
        </p:txBody>
      </p:sp>
    </p:spTree>
    <p:extLst>
      <p:ext uri="{BB962C8B-B14F-4D97-AF65-F5344CB8AC3E}">
        <p14:creationId xmlns:p14="http://schemas.microsoft.com/office/powerpoint/2010/main" val="1751762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12201CFB-455F-4458-9709-17301B15D143}" type="slidenum">
              <a:rPr lang="fr-FR" altLang="et-EE" sz="900">
                <a:solidFill>
                  <a:srgbClr val="B0002D"/>
                </a:solidFill>
              </a:rPr>
              <a:pPr eaLnBrk="1" hangingPunct="1">
                <a:buClrTx/>
                <a:buSzTx/>
                <a:buFontTx/>
                <a:buNone/>
              </a:pPr>
              <a:t>8</a:t>
            </a:fld>
            <a:endParaRPr lang="fr-FR" altLang="et-EE" sz="900">
              <a:solidFill>
                <a:srgbClr val="B0002D"/>
              </a:solidFill>
            </a:endParaRPr>
          </a:p>
        </p:txBody>
      </p:sp>
      <p:sp>
        <p:nvSpPr>
          <p:cNvPr id="171011" name="Rectangle 2"/>
          <p:cNvSpPr>
            <a:spLocks noGrp="1" noRot="1" noChangeAspect="1" noChangeArrowheads="1" noTextEdit="1"/>
          </p:cNvSpPr>
          <p:nvPr>
            <p:ph type="sldImg"/>
          </p:nvPr>
        </p:nvSpPr>
        <p:spPr>
          <a:xfrm>
            <a:off x="1144588" y="685800"/>
            <a:ext cx="4573587" cy="3430588"/>
          </a:xfrm>
          <a:ln/>
        </p:spPr>
      </p:sp>
      <p:sp>
        <p:nvSpPr>
          <p:cNvPr id="171012" name="Rectangle 3"/>
          <p:cNvSpPr>
            <a:spLocks noGrp="1" noChangeArrowheads="1"/>
          </p:cNvSpPr>
          <p:nvPr>
            <p:ph type="body" idx="1"/>
          </p:nvPr>
        </p:nvSpPr>
        <p:spPr>
          <a:xfrm>
            <a:off x="915525" y="4341522"/>
            <a:ext cx="5026951" cy="4116005"/>
          </a:xfrm>
          <a:noFill/>
        </p:spPr>
        <p:txBody>
          <a:bodyPr/>
          <a:lstStyle/>
          <a:p>
            <a:endParaRPr lang="en-GB" altLang="et-EE">
              <a:latin typeface="Arial" charset="0"/>
            </a:endParaRPr>
          </a:p>
        </p:txBody>
      </p:sp>
    </p:spTree>
    <p:extLst>
      <p:ext uri="{BB962C8B-B14F-4D97-AF65-F5344CB8AC3E}">
        <p14:creationId xmlns:p14="http://schemas.microsoft.com/office/powerpoint/2010/main" val="2083254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defTabSz="910027" eaLnBrk="0" hangingPunct="0">
              <a:buClr>
                <a:srgbClr val="B0002D"/>
              </a:buClr>
              <a:buSzPct val="85000"/>
              <a:buFont typeface="Arial" charset="0"/>
              <a:buChar char="►"/>
              <a:defRPr sz="1100">
                <a:solidFill>
                  <a:schemeClr val="tx1"/>
                </a:solidFill>
                <a:latin typeface="Arial" charset="0"/>
              </a:defRPr>
            </a:lvl1pPr>
            <a:lvl2pPr marL="685817" indent="-263776" defTabSz="910027" eaLnBrk="0" hangingPunct="0">
              <a:buClr>
                <a:srgbClr val="4F74AA"/>
              </a:buClr>
              <a:buSzPct val="50000"/>
              <a:buFont typeface="Wingdings" pitchFamily="2" charset="2"/>
              <a:buChar char="l"/>
              <a:defRPr sz="900">
                <a:solidFill>
                  <a:schemeClr val="tx1"/>
                </a:solidFill>
                <a:latin typeface="Arial" charset="0"/>
              </a:defRPr>
            </a:lvl2pPr>
            <a:lvl3pPr marL="1055103" indent="-211021" defTabSz="910027" eaLnBrk="0" hangingPunct="0">
              <a:defRPr sz="900">
                <a:solidFill>
                  <a:schemeClr val="tx1"/>
                </a:solidFill>
                <a:latin typeface="Arial" charset="0"/>
              </a:defRPr>
            </a:lvl3pPr>
            <a:lvl4pPr marL="1477145" indent="-211021" defTabSz="910027" eaLnBrk="0" hangingPunct="0">
              <a:defRPr sz="800">
                <a:solidFill>
                  <a:schemeClr val="tx1"/>
                </a:solidFill>
                <a:latin typeface="Arial" charset="0"/>
              </a:defRPr>
            </a:lvl4pPr>
            <a:lvl5pPr marL="1899186" indent="-211021" defTabSz="910027" eaLnBrk="0" hangingPunct="0">
              <a:defRPr sz="800">
                <a:solidFill>
                  <a:schemeClr val="tx1"/>
                </a:solidFill>
                <a:latin typeface="Arial" charset="0"/>
              </a:defRPr>
            </a:lvl5pPr>
            <a:lvl6pPr marL="2321227" indent="-211021" defTabSz="910027" eaLnBrk="0" fontAlgn="base" hangingPunct="0">
              <a:lnSpc>
                <a:spcPct val="90000"/>
              </a:lnSpc>
              <a:spcBef>
                <a:spcPct val="70000"/>
              </a:spcBef>
              <a:spcAft>
                <a:spcPct val="0"/>
              </a:spcAft>
              <a:buChar char="•"/>
              <a:defRPr sz="800">
                <a:solidFill>
                  <a:schemeClr val="tx1"/>
                </a:solidFill>
                <a:latin typeface="Arial" charset="0"/>
              </a:defRPr>
            </a:lvl6pPr>
            <a:lvl7pPr marL="2743269" indent="-211021" defTabSz="910027" eaLnBrk="0" fontAlgn="base" hangingPunct="0">
              <a:lnSpc>
                <a:spcPct val="90000"/>
              </a:lnSpc>
              <a:spcBef>
                <a:spcPct val="70000"/>
              </a:spcBef>
              <a:spcAft>
                <a:spcPct val="0"/>
              </a:spcAft>
              <a:buChar char="•"/>
              <a:defRPr sz="800">
                <a:solidFill>
                  <a:schemeClr val="tx1"/>
                </a:solidFill>
                <a:latin typeface="Arial" charset="0"/>
              </a:defRPr>
            </a:lvl7pPr>
            <a:lvl8pPr marL="3165310" indent="-211021" defTabSz="910027" eaLnBrk="0" fontAlgn="base" hangingPunct="0">
              <a:lnSpc>
                <a:spcPct val="90000"/>
              </a:lnSpc>
              <a:spcBef>
                <a:spcPct val="70000"/>
              </a:spcBef>
              <a:spcAft>
                <a:spcPct val="0"/>
              </a:spcAft>
              <a:buChar char="•"/>
              <a:defRPr sz="800">
                <a:solidFill>
                  <a:schemeClr val="tx1"/>
                </a:solidFill>
                <a:latin typeface="Arial" charset="0"/>
              </a:defRPr>
            </a:lvl8pPr>
            <a:lvl9pPr marL="3587351" indent="-211021" defTabSz="910027" eaLnBrk="0" fontAlgn="base" hangingPunct="0">
              <a:lnSpc>
                <a:spcPct val="90000"/>
              </a:lnSpc>
              <a:spcBef>
                <a:spcPct val="70000"/>
              </a:spcBef>
              <a:spcAft>
                <a:spcPct val="0"/>
              </a:spcAft>
              <a:buChar char="•"/>
              <a:defRPr sz="800">
                <a:solidFill>
                  <a:schemeClr val="tx1"/>
                </a:solidFill>
                <a:latin typeface="Arial" charset="0"/>
              </a:defRPr>
            </a:lvl9pPr>
          </a:lstStyle>
          <a:p>
            <a:pPr eaLnBrk="1" hangingPunct="1">
              <a:buClrTx/>
              <a:buSzTx/>
              <a:buFontTx/>
              <a:buNone/>
            </a:pPr>
            <a:fld id="{12201CFB-455F-4458-9709-17301B15D143}" type="slidenum">
              <a:rPr lang="fr-FR" altLang="et-EE" sz="900">
                <a:solidFill>
                  <a:srgbClr val="B0002D"/>
                </a:solidFill>
              </a:rPr>
              <a:pPr eaLnBrk="1" hangingPunct="1">
                <a:buClrTx/>
                <a:buSzTx/>
                <a:buFontTx/>
                <a:buNone/>
              </a:pPr>
              <a:t>9</a:t>
            </a:fld>
            <a:endParaRPr lang="fr-FR" altLang="et-EE" sz="900">
              <a:solidFill>
                <a:srgbClr val="B0002D"/>
              </a:solidFill>
            </a:endParaRPr>
          </a:p>
        </p:txBody>
      </p:sp>
      <p:sp>
        <p:nvSpPr>
          <p:cNvPr id="171011" name="Rectangle 2"/>
          <p:cNvSpPr>
            <a:spLocks noGrp="1" noRot="1" noChangeAspect="1" noChangeArrowheads="1" noTextEdit="1"/>
          </p:cNvSpPr>
          <p:nvPr>
            <p:ph type="sldImg"/>
          </p:nvPr>
        </p:nvSpPr>
        <p:spPr>
          <a:xfrm>
            <a:off x="1144588" y="685800"/>
            <a:ext cx="4573587" cy="3430588"/>
          </a:xfrm>
          <a:ln/>
        </p:spPr>
      </p:sp>
      <p:sp>
        <p:nvSpPr>
          <p:cNvPr id="171012" name="Rectangle 3"/>
          <p:cNvSpPr>
            <a:spLocks noGrp="1" noChangeArrowheads="1"/>
          </p:cNvSpPr>
          <p:nvPr>
            <p:ph type="body" idx="1"/>
          </p:nvPr>
        </p:nvSpPr>
        <p:spPr>
          <a:xfrm>
            <a:off x="915525" y="4341522"/>
            <a:ext cx="5026951" cy="4116005"/>
          </a:xfrm>
          <a:noFill/>
        </p:spPr>
        <p:txBody>
          <a:bodyPr/>
          <a:lstStyle/>
          <a:p>
            <a:endParaRPr lang="en-GB" altLang="et-EE">
              <a:latin typeface="Arial" charset="0"/>
            </a:endParaRPr>
          </a:p>
        </p:txBody>
      </p:sp>
    </p:spTree>
    <p:extLst>
      <p:ext uri="{BB962C8B-B14F-4D97-AF65-F5344CB8AC3E}">
        <p14:creationId xmlns:p14="http://schemas.microsoft.com/office/powerpoint/2010/main" val="2668145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auto">
          <a:xfrm>
            <a:off x="560388" y="2379663"/>
            <a:ext cx="8404225" cy="752475"/>
          </a:xfrm>
        </p:spPr>
        <p:txBody>
          <a:bodyPr/>
          <a:lstStyle>
            <a:lvl1pPr marL="0" indent="0" algn="r">
              <a:defRPr b="0">
                <a:solidFill>
                  <a:schemeClr val="bg1"/>
                </a:solidFill>
              </a:defRPr>
            </a:lvl1pPr>
          </a:lstStyle>
          <a:p>
            <a:pPr lvl="0"/>
            <a:r>
              <a:rPr lang="fr-FR" noProof="0"/>
              <a:t>Cliquez pour modifier le style</a:t>
            </a:r>
          </a:p>
        </p:txBody>
      </p:sp>
      <p:sp>
        <p:nvSpPr>
          <p:cNvPr id="3075" name="Rectangle 3"/>
          <p:cNvSpPr>
            <a:spLocks noGrp="1" noChangeArrowheads="1"/>
          </p:cNvSpPr>
          <p:nvPr>
            <p:ph type="subTitle" idx="1"/>
          </p:nvPr>
        </p:nvSpPr>
        <p:spPr bwMode="auto">
          <a:xfrm>
            <a:off x="549275" y="3286125"/>
            <a:ext cx="8415338" cy="1244600"/>
          </a:xfrm>
        </p:spPr>
        <p:txBody>
          <a:bodyPr/>
          <a:lstStyle>
            <a:lvl1pPr marL="0" indent="0" algn="r">
              <a:spcBef>
                <a:spcPct val="0"/>
              </a:spcBef>
              <a:buFont typeface="Arial" pitchFamily="34" charset="0"/>
              <a:buNone/>
              <a:defRPr b="1" i="1">
                <a:solidFill>
                  <a:schemeClr val="bg1"/>
                </a:solidFill>
              </a:defRPr>
            </a:lvl1pPr>
          </a:lstStyle>
          <a:p>
            <a:pPr lvl="0"/>
            <a:r>
              <a:rPr lang="fr-FR" noProof="0"/>
              <a:t>Cliquez pour modifier le style </a:t>
            </a:r>
          </a:p>
        </p:txBody>
      </p:sp>
    </p:spTree>
    <p:extLst>
      <p:ext uri="{BB962C8B-B14F-4D97-AF65-F5344CB8AC3E}">
        <p14:creationId xmlns:p14="http://schemas.microsoft.com/office/powerpoint/2010/main" val="4202867146"/>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1867676641"/>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1788" y="101600"/>
            <a:ext cx="2143125" cy="6084888"/>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252413" y="101600"/>
            <a:ext cx="6276975" cy="6084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1326555502"/>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auto">
          <a:xfrm>
            <a:off x="560388" y="2379663"/>
            <a:ext cx="8404225" cy="752475"/>
          </a:xfrm>
        </p:spPr>
        <p:txBody>
          <a:bodyPr/>
          <a:lstStyle>
            <a:lvl1pPr marL="0" indent="0" algn="r">
              <a:defRPr b="0">
                <a:solidFill>
                  <a:schemeClr val="bg1"/>
                </a:solidFill>
              </a:defRPr>
            </a:lvl1pPr>
          </a:lstStyle>
          <a:p>
            <a:pPr lvl="0"/>
            <a:r>
              <a:rPr lang="fr-FR" noProof="0"/>
              <a:t>Cliquez pour modifier le style</a:t>
            </a:r>
          </a:p>
        </p:txBody>
      </p:sp>
      <p:sp>
        <p:nvSpPr>
          <p:cNvPr id="3075" name="Rectangle 3"/>
          <p:cNvSpPr>
            <a:spLocks noGrp="1" noChangeArrowheads="1"/>
          </p:cNvSpPr>
          <p:nvPr>
            <p:ph type="subTitle" idx="1"/>
          </p:nvPr>
        </p:nvSpPr>
        <p:spPr bwMode="auto">
          <a:xfrm>
            <a:off x="549275" y="3286125"/>
            <a:ext cx="8415338" cy="1244600"/>
          </a:xfrm>
        </p:spPr>
        <p:txBody>
          <a:bodyPr/>
          <a:lstStyle>
            <a:lvl1pPr marL="0" indent="0" algn="r">
              <a:spcBef>
                <a:spcPct val="0"/>
              </a:spcBef>
              <a:buFont typeface="Arial" pitchFamily="34" charset="0"/>
              <a:buNone/>
              <a:defRPr b="1" i="1">
                <a:solidFill>
                  <a:schemeClr val="bg1"/>
                </a:solidFill>
              </a:defRPr>
            </a:lvl1pPr>
          </a:lstStyle>
          <a:p>
            <a:pPr lvl="0"/>
            <a:r>
              <a:rPr lang="fr-FR" noProof="0"/>
              <a:t>Cliquez pour modifier le style </a:t>
            </a:r>
          </a:p>
        </p:txBody>
      </p:sp>
    </p:spTree>
    <p:extLst>
      <p:ext uri="{BB962C8B-B14F-4D97-AF65-F5344CB8AC3E}">
        <p14:creationId xmlns:p14="http://schemas.microsoft.com/office/powerpoint/2010/main" val="792674760"/>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1088697334"/>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12275035"/>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266700" y="987425"/>
            <a:ext cx="4202113"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4621213" y="987425"/>
            <a:ext cx="42037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1097851107"/>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1872303915"/>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Tree>
    <p:extLst>
      <p:ext uri="{BB962C8B-B14F-4D97-AF65-F5344CB8AC3E}">
        <p14:creationId xmlns:p14="http://schemas.microsoft.com/office/powerpoint/2010/main" val="49980818"/>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481501"/>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68334629"/>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260079046"/>
      </p:ext>
    </p:extLst>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83191150"/>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2072428045"/>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1788" y="101600"/>
            <a:ext cx="2143125" cy="6084888"/>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252413" y="101600"/>
            <a:ext cx="6276975" cy="6084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1865359561"/>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auto">
          <a:xfrm>
            <a:off x="560388" y="2379663"/>
            <a:ext cx="8404225" cy="752475"/>
          </a:xfrm>
        </p:spPr>
        <p:txBody>
          <a:bodyPr/>
          <a:lstStyle>
            <a:lvl1pPr marL="0" indent="0" algn="r">
              <a:defRPr b="0">
                <a:solidFill>
                  <a:schemeClr val="bg1"/>
                </a:solidFill>
              </a:defRPr>
            </a:lvl1pPr>
          </a:lstStyle>
          <a:p>
            <a:pPr lvl="0"/>
            <a:r>
              <a:rPr lang="fr-FR" noProof="0"/>
              <a:t>Cliquez pour modifier le style</a:t>
            </a:r>
          </a:p>
        </p:txBody>
      </p:sp>
      <p:sp>
        <p:nvSpPr>
          <p:cNvPr id="3075" name="Rectangle 3"/>
          <p:cNvSpPr>
            <a:spLocks noGrp="1" noChangeArrowheads="1"/>
          </p:cNvSpPr>
          <p:nvPr>
            <p:ph type="subTitle" idx="1"/>
          </p:nvPr>
        </p:nvSpPr>
        <p:spPr bwMode="auto">
          <a:xfrm>
            <a:off x="549275" y="3286125"/>
            <a:ext cx="8415338" cy="1244600"/>
          </a:xfrm>
        </p:spPr>
        <p:txBody>
          <a:bodyPr/>
          <a:lstStyle>
            <a:lvl1pPr marL="0" indent="0" algn="r">
              <a:spcBef>
                <a:spcPct val="0"/>
              </a:spcBef>
              <a:buFont typeface="Arial" pitchFamily="34" charset="0"/>
              <a:buNone/>
              <a:defRPr b="1" i="1">
                <a:solidFill>
                  <a:schemeClr val="bg1"/>
                </a:solidFill>
              </a:defRPr>
            </a:lvl1pPr>
          </a:lstStyle>
          <a:p>
            <a:pPr lvl="0"/>
            <a:r>
              <a:rPr lang="fr-FR" noProof="0"/>
              <a:t>Cliquez pour modifier le style </a:t>
            </a:r>
          </a:p>
        </p:txBody>
      </p:sp>
    </p:spTree>
    <p:extLst>
      <p:ext uri="{BB962C8B-B14F-4D97-AF65-F5344CB8AC3E}">
        <p14:creationId xmlns:p14="http://schemas.microsoft.com/office/powerpoint/2010/main" val="3196879140"/>
      </p:ext>
    </p:extLst>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3454352536"/>
      </p:ext>
    </p:extLst>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42589516"/>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266700" y="987425"/>
            <a:ext cx="4202113"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4621213" y="987425"/>
            <a:ext cx="42037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3819618366"/>
      </p:ext>
    </p:extLst>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47414186"/>
      </p:ext>
    </p:extLst>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Tree>
    <p:extLst>
      <p:ext uri="{BB962C8B-B14F-4D97-AF65-F5344CB8AC3E}">
        <p14:creationId xmlns:p14="http://schemas.microsoft.com/office/powerpoint/2010/main" val="1657859197"/>
      </p:ext>
    </p:extLst>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763014"/>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03496230"/>
      </p:ext>
    </p:extLst>
  </p:cSld>
  <p:clrMapOvr>
    <a:masterClrMapping/>
  </p:clrMapOvr>
  <p:transition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88272804"/>
      </p:ext>
    </p:extLst>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4209521"/>
      </p:ext>
    </p:extLst>
  </p:cSld>
  <p:clrMapOvr>
    <a:masterClrMapping/>
  </p:clrMapOvr>
  <p:transitio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2129091673"/>
      </p:ext>
    </p:extLst>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1788" y="101600"/>
            <a:ext cx="2143125" cy="6084888"/>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252413" y="101600"/>
            <a:ext cx="6276975" cy="6084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2640316498"/>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266700" y="987425"/>
            <a:ext cx="4202113"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4621213" y="987425"/>
            <a:ext cx="42037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2266724170"/>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1677494221"/>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Tree>
    <p:extLst>
      <p:ext uri="{BB962C8B-B14F-4D97-AF65-F5344CB8AC3E}">
        <p14:creationId xmlns:p14="http://schemas.microsoft.com/office/powerpoint/2010/main" val="3027724368"/>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290654"/>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0306961"/>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6459680"/>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rotWithShape="0">
          <a:gsLst>
            <a:gs pos="0">
              <a:srgbClr val="FCFCFC"/>
            </a:gs>
            <a:gs pos="100000">
              <a:srgbClr val="F1F0E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252413" y="101600"/>
            <a:ext cx="789305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t-EE"/>
              <a:t>Cliquez pour modifier le style du titre</a:t>
            </a:r>
          </a:p>
        </p:txBody>
      </p:sp>
      <p:sp>
        <p:nvSpPr>
          <p:cNvPr id="1027" name="Rectangle 3"/>
          <p:cNvSpPr>
            <a:spLocks noGrp="1" noChangeArrowheads="1"/>
          </p:cNvSpPr>
          <p:nvPr>
            <p:ph type="body" idx="1"/>
          </p:nvPr>
        </p:nvSpPr>
        <p:spPr bwMode="gray">
          <a:xfrm>
            <a:off x="266700" y="987425"/>
            <a:ext cx="8558213"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t-EE"/>
              <a:t>Cliquez pour modifier les styles du texte du masque</a:t>
            </a:r>
          </a:p>
          <a:p>
            <a:pPr lvl="1"/>
            <a:r>
              <a:rPr lang="en-GB" altLang="et-EE"/>
              <a:t>Deuxième niveau</a:t>
            </a:r>
          </a:p>
          <a:p>
            <a:pPr lvl="2"/>
            <a:r>
              <a:rPr lang="en-GB" altLang="et-EE"/>
              <a:t>Troisième niveau</a:t>
            </a:r>
          </a:p>
          <a:p>
            <a:pPr lvl="3"/>
            <a:r>
              <a:rPr lang="en-GB" altLang="et-EE"/>
              <a:t>Quatrième niveau</a:t>
            </a:r>
          </a:p>
          <a:p>
            <a:pPr lvl="4"/>
            <a:r>
              <a:rPr lang="en-GB" altLang="et-EE"/>
              <a:t>Cinquième niveau</a:t>
            </a:r>
          </a:p>
        </p:txBody>
      </p:sp>
      <p:sp>
        <p:nvSpPr>
          <p:cNvPr id="1036" name="Rectangle 12"/>
          <p:cNvSpPr>
            <a:spLocks noChangeArrowheads="1"/>
          </p:cNvSpPr>
          <p:nvPr/>
        </p:nvSpPr>
        <p:spPr bwMode="gray">
          <a:xfrm>
            <a:off x="0" y="793750"/>
            <a:ext cx="8820150" cy="17463"/>
          </a:xfrm>
          <a:prstGeom prst="rect">
            <a:avLst/>
          </a:prstGeom>
          <a:gradFill rotWithShape="1">
            <a:gsLst>
              <a:gs pos="0">
                <a:schemeClr val="hlink"/>
              </a:gs>
              <a:gs pos="100000">
                <a:schemeClr val="hlink">
                  <a:gamma/>
                  <a:tint val="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lnSpc>
                <a:spcPct val="90000"/>
              </a:lnSpc>
              <a:spcBef>
                <a:spcPct val="70000"/>
              </a:spcBef>
              <a:spcAft>
                <a:spcPct val="0"/>
              </a:spcAft>
              <a:buFontTx/>
              <a:buChar char="•"/>
              <a:defRPr/>
            </a:pPr>
            <a:endParaRPr lang="et-EE" sz="2000" dirty="0">
              <a:solidFill>
                <a:srgbClr val="19324B"/>
              </a:solidFill>
            </a:endParaRPr>
          </a:p>
        </p:txBody>
      </p:sp>
      <p:sp>
        <p:nvSpPr>
          <p:cNvPr id="1029" name="Rectangle 359"/>
          <p:cNvSpPr>
            <a:spLocks noChangeArrowheads="1"/>
          </p:cNvSpPr>
          <p:nvPr/>
        </p:nvSpPr>
        <p:spPr bwMode="gray">
          <a:xfrm>
            <a:off x="8636000" y="128588"/>
            <a:ext cx="0"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70000"/>
              </a:spcBef>
              <a:spcAft>
                <a:spcPct val="0"/>
              </a:spcAft>
              <a:buChar char="•"/>
              <a:defRPr sz="2000">
                <a:solidFill>
                  <a:schemeClr val="tx1"/>
                </a:solidFill>
                <a:latin typeface="Arial" charset="0"/>
              </a:defRPr>
            </a:lvl6pPr>
            <a:lvl7pPr marL="2971800" indent="-228600" eaLnBrk="0" fontAlgn="base" hangingPunct="0">
              <a:lnSpc>
                <a:spcPct val="90000"/>
              </a:lnSpc>
              <a:spcBef>
                <a:spcPct val="70000"/>
              </a:spcBef>
              <a:spcAft>
                <a:spcPct val="0"/>
              </a:spcAft>
              <a:buChar char="•"/>
              <a:defRPr sz="2000">
                <a:solidFill>
                  <a:schemeClr val="tx1"/>
                </a:solidFill>
                <a:latin typeface="Arial" charset="0"/>
              </a:defRPr>
            </a:lvl7pPr>
            <a:lvl8pPr marL="3429000" indent="-228600" eaLnBrk="0" fontAlgn="base" hangingPunct="0">
              <a:lnSpc>
                <a:spcPct val="90000"/>
              </a:lnSpc>
              <a:spcBef>
                <a:spcPct val="70000"/>
              </a:spcBef>
              <a:spcAft>
                <a:spcPct val="0"/>
              </a:spcAft>
              <a:buChar char="•"/>
              <a:defRPr sz="2000">
                <a:solidFill>
                  <a:schemeClr val="tx1"/>
                </a:solidFill>
                <a:latin typeface="Arial" charset="0"/>
              </a:defRPr>
            </a:lvl8pPr>
            <a:lvl9pPr marL="3886200" indent="-228600" eaLnBrk="0" fontAlgn="base" hangingPunct="0">
              <a:lnSpc>
                <a:spcPct val="90000"/>
              </a:lnSpc>
              <a:spcBef>
                <a:spcPct val="70000"/>
              </a:spcBef>
              <a:spcAft>
                <a:spcPct val="0"/>
              </a:spcAft>
              <a:buChar char="•"/>
              <a:defRPr sz="2000">
                <a:solidFill>
                  <a:schemeClr val="tx1"/>
                </a:solidFill>
                <a:latin typeface="Arial" charset="0"/>
              </a:defRPr>
            </a:lvl9pPr>
          </a:lstStyle>
          <a:p>
            <a:pPr eaLnBrk="1" fontAlgn="base" hangingPunct="1">
              <a:lnSpc>
                <a:spcPct val="90000"/>
              </a:lnSpc>
              <a:spcBef>
                <a:spcPct val="70000"/>
              </a:spcBef>
              <a:spcAft>
                <a:spcPct val="0"/>
              </a:spcAft>
              <a:buFontTx/>
              <a:buChar char="•"/>
              <a:defRPr/>
            </a:pPr>
            <a:endParaRPr lang="et-EE" altLang="et-EE" dirty="0">
              <a:solidFill>
                <a:srgbClr val="19324B"/>
              </a:solidFill>
            </a:endParaRPr>
          </a:p>
        </p:txBody>
      </p:sp>
      <p:sp>
        <p:nvSpPr>
          <p:cNvPr id="1030" name="Freeform 360"/>
          <p:cNvSpPr>
            <a:spLocks/>
          </p:cNvSpPr>
          <p:nvPr/>
        </p:nvSpPr>
        <p:spPr bwMode="gray">
          <a:xfrm>
            <a:off x="8636000" y="128588"/>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31" name="Freeform 361"/>
          <p:cNvSpPr>
            <a:spLocks/>
          </p:cNvSpPr>
          <p:nvPr/>
        </p:nvSpPr>
        <p:spPr bwMode="gray">
          <a:xfrm>
            <a:off x="8636000" y="12858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32" name="Freeform 362"/>
          <p:cNvSpPr>
            <a:spLocks/>
          </p:cNvSpPr>
          <p:nvPr/>
        </p:nvSpPr>
        <p:spPr bwMode="gray">
          <a:xfrm>
            <a:off x="8636000" y="12858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33" name="Freeform 363"/>
          <p:cNvSpPr>
            <a:spLocks/>
          </p:cNvSpPr>
          <p:nvPr/>
        </p:nvSpPr>
        <p:spPr bwMode="gray">
          <a:xfrm>
            <a:off x="8520113" y="117475"/>
            <a:ext cx="390525" cy="482600"/>
          </a:xfrm>
          <a:custGeom>
            <a:avLst/>
            <a:gdLst>
              <a:gd name="T0" fmla="*/ 2147483647 w 546"/>
              <a:gd name="T1" fmla="*/ 2147483647 h 680"/>
              <a:gd name="T2" fmla="*/ 2147483647 w 546"/>
              <a:gd name="T3" fmla="*/ 2147483647 h 680"/>
              <a:gd name="T4" fmla="*/ 2147483647 w 546"/>
              <a:gd name="T5" fmla="*/ 2147483647 h 680"/>
              <a:gd name="T6" fmla="*/ 2147483647 w 546"/>
              <a:gd name="T7" fmla="*/ 2147483647 h 680"/>
              <a:gd name="T8" fmla="*/ 2147483647 w 546"/>
              <a:gd name="T9" fmla="*/ 2147483647 h 680"/>
              <a:gd name="T10" fmla="*/ 2147483647 w 546"/>
              <a:gd name="T11" fmla="*/ 2147483647 h 680"/>
              <a:gd name="T12" fmla="*/ 2147483647 w 546"/>
              <a:gd name="T13" fmla="*/ 2147483647 h 680"/>
              <a:gd name="T14" fmla="*/ 2147483647 w 546"/>
              <a:gd name="T15" fmla="*/ 2147483647 h 680"/>
              <a:gd name="T16" fmla="*/ 2147483647 w 546"/>
              <a:gd name="T17" fmla="*/ 2147483647 h 680"/>
              <a:gd name="T18" fmla="*/ 2147483647 w 546"/>
              <a:gd name="T19" fmla="*/ 2147483647 h 680"/>
              <a:gd name="T20" fmla="*/ 2147483647 w 546"/>
              <a:gd name="T21" fmla="*/ 2147483647 h 680"/>
              <a:gd name="T22" fmla="*/ 2147483647 w 546"/>
              <a:gd name="T23" fmla="*/ 2147483647 h 680"/>
              <a:gd name="T24" fmla="*/ 2147483647 w 546"/>
              <a:gd name="T25" fmla="*/ 2147483647 h 680"/>
              <a:gd name="T26" fmla="*/ 2147483647 w 546"/>
              <a:gd name="T27" fmla="*/ 2147483647 h 680"/>
              <a:gd name="T28" fmla="*/ 2147483647 w 546"/>
              <a:gd name="T29" fmla="*/ 2147483647 h 680"/>
              <a:gd name="T30" fmla="*/ 2147483647 w 546"/>
              <a:gd name="T31" fmla="*/ 2147483647 h 680"/>
              <a:gd name="T32" fmla="*/ 2147483647 w 546"/>
              <a:gd name="T33" fmla="*/ 2147483647 h 680"/>
              <a:gd name="T34" fmla="*/ 2147483647 w 546"/>
              <a:gd name="T35" fmla="*/ 2147483647 h 680"/>
              <a:gd name="T36" fmla="*/ 2147483647 w 546"/>
              <a:gd name="T37" fmla="*/ 2147483647 h 680"/>
              <a:gd name="T38" fmla="*/ 2147483647 w 546"/>
              <a:gd name="T39" fmla="*/ 2147483647 h 680"/>
              <a:gd name="T40" fmla="*/ 2147483647 w 546"/>
              <a:gd name="T41" fmla="*/ 2147483647 h 680"/>
              <a:gd name="T42" fmla="*/ 2147483647 w 546"/>
              <a:gd name="T43" fmla="*/ 2147483647 h 680"/>
              <a:gd name="T44" fmla="*/ 2147483647 w 546"/>
              <a:gd name="T45" fmla="*/ 2147483647 h 680"/>
              <a:gd name="T46" fmla="*/ 2147483647 w 546"/>
              <a:gd name="T47" fmla="*/ 2147483647 h 680"/>
              <a:gd name="T48" fmla="*/ 2147483647 w 546"/>
              <a:gd name="T49" fmla="*/ 0 h 680"/>
              <a:gd name="T50" fmla="*/ 2147483647 w 546"/>
              <a:gd name="T51" fmla="*/ 0 h 680"/>
              <a:gd name="T52" fmla="*/ 2147483647 w 546"/>
              <a:gd name="T53" fmla="*/ 2147483647 h 680"/>
              <a:gd name="T54" fmla="*/ 2147483647 w 546"/>
              <a:gd name="T55" fmla="*/ 2147483647 h 680"/>
              <a:gd name="T56" fmla="*/ 2147483647 w 546"/>
              <a:gd name="T57" fmla="*/ 2147483647 h 680"/>
              <a:gd name="T58" fmla="*/ 2147483647 w 546"/>
              <a:gd name="T59" fmla="*/ 2147483647 h 680"/>
              <a:gd name="T60" fmla="*/ 2147483647 w 546"/>
              <a:gd name="T61" fmla="*/ 2147483647 h 680"/>
              <a:gd name="T62" fmla="*/ 2147483647 w 546"/>
              <a:gd name="T63" fmla="*/ 2147483647 h 680"/>
              <a:gd name="T64" fmla="*/ 2147483647 w 546"/>
              <a:gd name="T65" fmla="*/ 2147483647 h 680"/>
              <a:gd name="T66" fmla="*/ 2147483647 w 546"/>
              <a:gd name="T67" fmla="*/ 2147483647 h 680"/>
              <a:gd name="T68" fmla="*/ 2147483647 w 546"/>
              <a:gd name="T69" fmla="*/ 2147483647 h 680"/>
              <a:gd name="T70" fmla="*/ 2147483647 w 546"/>
              <a:gd name="T71" fmla="*/ 2147483647 h 680"/>
              <a:gd name="T72" fmla="*/ 2147483647 w 546"/>
              <a:gd name="T73" fmla="*/ 2147483647 h 680"/>
              <a:gd name="T74" fmla="*/ 0 w 546"/>
              <a:gd name="T75" fmla="*/ 2147483647 h 680"/>
              <a:gd name="T76" fmla="*/ 2147483647 w 546"/>
              <a:gd name="T77" fmla="*/ 2147483647 h 680"/>
              <a:gd name="T78" fmla="*/ 2147483647 w 546"/>
              <a:gd name="T79" fmla="*/ 2147483647 h 680"/>
              <a:gd name="T80" fmla="*/ 2147483647 w 546"/>
              <a:gd name="T81" fmla="*/ 2147483647 h 680"/>
              <a:gd name="T82" fmla="*/ 2147483647 w 546"/>
              <a:gd name="T83" fmla="*/ 2147483647 h 680"/>
              <a:gd name="T84" fmla="*/ 2147483647 w 546"/>
              <a:gd name="T85" fmla="*/ 2147483647 h 680"/>
              <a:gd name="T86" fmla="*/ 2147483647 w 546"/>
              <a:gd name="T87" fmla="*/ 2147483647 h 680"/>
              <a:gd name="T88" fmla="*/ 2147483647 w 546"/>
              <a:gd name="T89" fmla="*/ 2147483647 h 680"/>
              <a:gd name="T90" fmla="*/ 2147483647 w 546"/>
              <a:gd name="T91" fmla="*/ 2147483647 h 680"/>
              <a:gd name="T92" fmla="*/ 2147483647 w 546"/>
              <a:gd name="T93" fmla="*/ 2147483647 h 680"/>
              <a:gd name="T94" fmla="*/ 2147483647 w 546"/>
              <a:gd name="T95" fmla="*/ 2147483647 h 680"/>
              <a:gd name="T96" fmla="*/ 2147483647 w 546"/>
              <a:gd name="T97" fmla="*/ 2147483647 h 680"/>
              <a:gd name="T98" fmla="*/ 2147483647 w 546"/>
              <a:gd name="T99" fmla="*/ 2147483647 h 680"/>
              <a:gd name="T100" fmla="*/ 2147483647 w 546"/>
              <a:gd name="T101" fmla="*/ 2147483647 h 6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680">
                <a:moveTo>
                  <a:pt x="274" y="680"/>
                </a:moveTo>
                <a:lnTo>
                  <a:pt x="274" y="680"/>
                </a:lnTo>
                <a:lnTo>
                  <a:pt x="302" y="678"/>
                </a:lnTo>
                <a:lnTo>
                  <a:pt x="330" y="676"/>
                </a:lnTo>
                <a:lnTo>
                  <a:pt x="358" y="670"/>
                </a:lnTo>
                <a:lnTo>
                  <a:pt x="384" y="664"/>
                </a:lnTo>
                <a:lnTo>
                  <a:pt x="412" y="652"/>
                </a:lnTo>
                <a:lnTo>
                  <a:pt x="436" y="634"/>
                </a:lnTo>
                <a:lnTo>
                  <a:pt x="448" y="626"/>
                </a:lnTo>
                <a:lnTo>
                  <a:pt x="460" y="614"/>
                </a:lnTo>
                <a:lnTo>
                  <a:pt x="470" y="604"/>
                </a:lnTo>
                <a:lnTo>
                  <a:pt x="478" y="592"/>
                </a:lnTo>
                <a:lnTo>
                  <a:pt x="492" y="570"/>
                </a:lnTo>
                <a:lnTo>
                  <a:pt x="504" y="544"/>
                </a:lnTo>
                <a:lnTo>
                  <a:pt x="514" y="516"/>
                </a:lnTo>
                <a:lnTo>
                  <a:pt x="526" y="484"/>
                </a:lnTo>
                <a:lnTo>
                  <a:pt x="534" y="450"/>
                </a:lnTo>
                <a:lnTo>
                  <a:pt x="540" y="414"/>
                </a:lnTo>
                <a:lnTo>
                  <a:pt x="544" y="378"/>
                </a:lnTo>
                <a:lnTo>
                  <a:pt x="546" y="340"/>
                </a:lnTo>
                <a:lnTo>
                  <a:pt x="544" y="302"/>
                </a:lnTo>
                <a:lnTo>
                  <a:pt x="540" y="266"/>
                </a:lnTo>
                <a:lnTo>
                  <a:pt x="534" y="230"/>
                </a:lnTo>
                <a:lnTo>
                  <a:pt x="526" y="196"/>
                </a:lnTo>
                <a:lnTo>
                  <a:pt x="514" y="164"/>
                </a:lnTo>
                <a:lnTo>
                  <a:pt x="504" y="136"/>
                </a:lnTo>
                <a:lnTo>
                  <a:pt x="492" y="110"/>
                </a:lnTo>
                <a:lnTo>
                  <a:pt x="478" y="88"/>
                </a:lnTo>
                <a:lnTo>
                  <a:pt x="470" y="76"/>
                </a:lnTo>
                <a:lnTo>
                  <a:pt x="460" y="66"/>
                </a:lnTo>
                <a:lnTo>
                  <a:pt x="448" y="54"/>
                </a:lnTo>
                <a:lnTo>
                  <a:pt x="438" y="44"/>
                </a:lnTo>
                <a:lnTo>
                  <a:pt x="412" y="28"/>
                </a:lnTo>
                <a:lnTo>
                  <a:pt x="398" y="22"/>
                </a:lnTo>
                <a:lnTo>
                  <a:pt x="384" y="16"/>
                </a:lnTo>
                <a:lnTo>
                  <a:pt x="358" y="10"/>
                </a:lnTo>
                <a:lnTo>
                  <a:pt x="330" y="4"/>
                </a:lnTo>
                <a:lnTo>
                  <a:pt x="302" y="2"/>
                </a:lnTo>
                <a:lnTo>
                  <a:pt x="274" y="0"/>
                </a:lnTo>
                <a:lnTo>
                  <a:pt x="246" y="2"/>
                </a:lnTo>
                <a:lnTo>
                  <a:pt x="216" y="4"/>
                </a:lnTo>
                <a:lnTo>
                  <a:pt x="190" y="10"/>
                </a:lnTo>
                <a:lnTo>
                  <a:pt x="162" y="16"/>
                </a:lnTo>
                <a:lnTo>
                  <a:pt x="148" y="22"/>
                </a:lnTo>
                <a:lnTo>
                  <a:pt x="136" y="28"/>
                </a:lnTo>
                <a:lnTo>
                  <a:pt x="110" y="44"/>
                </a:lnTo>
                <a:lnTo>
                  <a:pt x="98" y="54"/>
                </a:lnTo>
                <a:lnTo>
                  <a:pt x="88" y="66"/>
                </a:lnTo>
                <a:lnTo>
                  <a:pt x="78" y="76"/>
                </a:lnTo>
                <a:lnTo>
                  <a:pt x="70" y="88"/>
                </a:lnTo>
                <a:lnTo>
                  <a:pt x="56" y="110"/>
                </a:lnTo>
                <a:lnTo>
                  <a:pt x="44" y="136"/>
                </a:lnTo>
                <a:lnTo>
                  <a:pt x="32" y="164"/>
                </a:lnTo>
                <a:lnTo>
                  <a:pt x="22" y="196"/>
                </a:lnTo>
                <a:lnTo>
                  <a:pt x="14" y="230"/>
                </a:lnTo>
                <a:lnTo>
                  <a:pt x="6" y="266"/>
                </a:lnTo>
                <a:lnTo>
                  <a:pt x="2" y="302"/>
                </a:lnTo>
                <a:lnTo>
                  <a:pt x="0" y="340"/>
                </a:lnTo>
                <a:lnTo>
                  <a:pt x="2" y="378"/>
                </a:lnTo>
                <a:lnTo>
                  <a:pt x="6" y="414"/>
                </a:lnTo>
                <a:lnTo>
                  <a:pt x="14" y="450"/>
                </a:lnTo>
                <a:lnTo>
                  <a:pt x="22" y="484"/>
                </a:lnTo>
                <a:lnTo>
                  <a:pt x="32" y="516"/>
                </a:lnTo>
                <a:lnTo>
                  <a:pt x="44" y="544"/>
                </a:lnTo>
                <a:lnTo>
                  <a:pt x="56" y="570"/>
                </a:lnTo>
                <a:lnTo>
                  <a:pt x="70" y="592"/>
                </a:lnTo>
                <a:lnTo>
                  <a:pt x="78" y="604"/>
                </a:lnTo>
                <a:lnTo>
                  <a:pt x="88" y="614"/>
                </a:lnTo>
                <a:lnTo>
                  <a:pt x="98" y="626"/>
                </a:lnTo>
                <a:lnTo>
                  <a:pt x="110" y="634"/>
                </a:lnTo>
                <a:lnTo>
                  <a:pt x="136" y="652"/>
                </a:lnTo>
                <a:lnTo>
                  <a:pt x="148" y="658"/>
                </a:lnTo>
                <a:lnTo>
                  <a:pt x="162" y="664"/>
                </a:lnTo>
                <a:lnTo>
                  <a:pt x="190" y="670"/>
                </a:lnTo>
                <a:lnTo>
                  <a:pt x="216" y="676"/>
                </a:lnTo>
                <a:lnTo>
                  <a:pt x="244" y="678"/>
                </a:lnTo>
                <a:lnTo>
                  <a:pt x="272" y="680"/>
                </a:lnTo>
                <a:lnTo>
                  <a:pt x="274" y="6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34" name="Freeform 364"/>
          <p:cNvSpPr>
            <a:spLocks/>
          </p:cNvSpPr>
          <p:nvPr/>
        </p:nvSpPr>
        <p:spPr bwMode="gray">
          <a:xfrm>
            <a:off x="8534400" y="123825"/>
            <a:ext cx="361950" cy="468313"/>
          </a:xfrm>
          <a:custGeom>
            <a:avLst/>
            <a:gdLst>
              <a:gd name="T0" fmla="*/ 2147483647 w 506"/>
              <a:gd name="T1" fmla="*/ 2147483647 h 660"/>
              <a:gd name="T2" fmla="*/ 2147483647 w 506"/>
              <a:gd name="T3" fmla="*/ 2147483647 h 660"/>
              <a:gd name="T4" fmla="*/ 2147483647 w 506"/>
              <a:gd name="T5" fmla="*/ 2147483647 h 660"/>
              <a:gd name="T6" fmla="*/ 2147483647 w 506"/>
              <a:gd name="T7" fmla="*/ 2147483647 h 660"/>
              <a:gd name="T8" fmla="*/ 2147483647 w 506"/>
              <a:gd name="T9" fmla="*/ 2147483647 h 660"/>
              <a:gd name="T10" fmla="*/ 2147483647 w 506"/>
              <a:gd name="T11" fmla="*/ 2147483647 h 660"/>
              <a:gd name="T12" fmla="*/ 2147483647 w 506"/>
              <a:gd name="T13" fmla="*/ 2147483647 h 660"/>
              <a:gd name="T14" fmla="*/ 2147483647 w 506"/>
              <a:gd name="T15" fmla="*/ 2147483647 h 660"/>
              <a:gd name="T16" fmla="*/ 2147483647 w 506"/>
              <a:gd name="T17" fmla="*/ 2147483647 h 660"/>
              <a:gd name="T18" fmla="*/ 2147483647 w 506"/>
              <a:gd name="T19" fmla="*/ 2147483647 h 660"/>
              <a:gd name="T20" fmla="*/ 2147483647 w 506"/>
              <a:gd name="T21" fmla="*/ 2147483647 h 660"/>
              <a:gd name="T22" fmla="*/ 2147483647 w 506"/>
              <a:gd name="T23" fmla="*/ 2147483647 h 660"/>
              <a:gd name="T24" fmla="*/ 2147483647 w 506"/>
              <a:gd name="T25" fmla="*/ 2147483647 h 660"/>
              <a:gd name="T26" fmla="*/ 2147483647 w 506"/>
              <a:gd name="T27" fmla="*/ 2147483647 h 660"/>
              <a:gd name="T28" fmla="*/ 2147483647 w 506"/>
              <a:gd name="T29" fmla="*/ 2147483647 h 660"/>
              <a:gd name="T30" fmla="*/ 2147483647 w 506"/>
              <a:gd name="T31" fmla="*/ 2147483647 h 660"/>
              <a:gd name="T32" fmla="*/ 2147483647 w 506"/>
              <a:gd name="T33" fmla="*/ 2147483647 h 660"/>
              <a:gd name="T34" fmla="*/ 2147483647 w 506"/>
              <a:gd name="T35" fmla="*/ 2147483647 h 660"/>
              <a:gd name="T36" fmla="*/ 2147483647 w 506"/>
              <a:gd name="T37" fmla="*/ 2147483647 h 660"/>
              <a:gd name="T38" fmla="*/ 2147483647 w 506"/>
              <a:gd name="T39" fmla="*/ 2147483647 h 660"/>
              <a:gd name="T40" fmla="*/ 2147483647 w 506"/>
              <a:gd name="T41" fmla="*/ 2147483647 h 660"/>
              <a:gd name="T42" fmla="*/ 2147483647 w 506"/>
              <a:gd name="T43" fmla="*/ 2147483647 h 660"/>
              <a:gd name="T44" fmla="*/ 2147483647 w 506"/>
              <a:gd name="T45" fmla="*/ 2147483647 h 660"/>
              <a:gd name="T46" fmla="*/ 0 w 506"/>
              <a:gd name="T47" fmla="*/ 2147483647 h 660"/>
              <a:gd name="T48" fmla="*/ 0 w 506"/>
              <a:gd name="T49" fmla="*/ 2147483647 h 660"/>
              <a:gd name="T50" fmla="*/ 2147483647 w 506"/>
              <a:gd name="T51" fmla="*/ 2147483647 h 660"/>
              <a:gd name="T52" fmla="*/ 2147483647 w 506"/>
              <a:gd name="T53" fmla="*/ 2147483647 h 660"/>
              <a:gd name="T54" fmla="*/ 2147483647 w 506"/>
              <a:gd name="T55" fmla="*/ 2147483647 h 660"/>
              <a:gd name="T56" fmla="*/ 2147483647 w 506"/>
              <a:gd name="T57" fmla="*/ 2147483647 h 660"/>
              <a:gd name="T58" fmla="*/ 2147483647 w 506"/>
              <a:gd name="T59" fmla="*/ 2147483647 h 660"/>
              <a:gd name="T60" fmla="*/ 2147483647 w 506"/>
              <a:gd name="T61" fmla="*/ 2147483647 h 660"/>
              <a:gd name="T62" fmla="*/ 2147483647 w 506"/>
              <a:gd name="T63" fmla="*/ 2147483647 h 660"/>
              <a:gd name="T64" fmla="*/ 2147483647 w 506"/>
              <a:gd name="T65" fmla="*/ 2147483647 h 660"/>
              <a:gd name="T66" fmla="*/ 2147483647 w 506"/>
              <a:gd name="T67" fmla="*/ 2147483647 h 660"/>
              <a:gd name="T68" fmla="*/ 2147483647 w 506"/>
              <a:gd name="T69" fmla="*/ 2147483647 h 660"/>
              <a:gd name="T70" fmla="*/ 2147483647 w 506"/>
              <a:gd name="T71" fmla="*/ 0 h 660"/>
              <a:gd name="T72" fmla="*/ 2147483647 w 506"/>
              <a:gd name="T73" fmla="*/ 0 h 660"/>
              <a:gd name="T74" fmla="*/ 2147483647 w 506"/>
              <a:gd name="T75" fmla="*/ 2147483647 h 660"/>
              <a:gd name="T76" fmla="*/ 2147483647 w 506"/>
              <a:gd name="T77" fmla="*/ 2147483647 h 660"/>
              <a:gd name="T78" fmla="*/ 2147483647 w 506"/>
              <a:gd name="T79" fmla="*/ 2147483647 h 660"/>
              <a:gd name="T80" fmla="*/ 2147483647 w 506"/>
              <a:gd name="T81" fmla="*/ 2147483647 h 660"/>
              <a:gd name="T82" fmla="*/ 2147483647 w 506"/>
              <a:gd name="T83" fmla="*/ 2147483647 h 660"/>
              <a:gd name="T84" fmla="*/ 2147483647 w 506"/>
              <a:gd name="T85" fmla="*/ 2147483647 h 660"/>
              <a:gd name="T86" fmla="*/ 2147483647 w 506"/>
              <a:gd name="T87" fmla="*/ 2147483647 h 660"/>
              <a:gd name="T88" fmla="*/ 2147483647 w 506"/>
              <a:gd name="T89" fmla="*/ 2147483647 h 660"/>
              <a:gd name="T90" fmla="*/ 2147483647 w 506"/>
              <a:gd name="T91" fmla="*/ 2147483647 h 660"/>
              <a:gd name="T92" fmla="*/ 2147483647 w 506"/>
              <a:gd name="T93" fmla="*/ 2147483647 h 660"/>
              <a:gd name="T94" fmla="*/ 2147483647 w 506"/>
              <a:gd name="T95" fmla="*/ 2147483647 h 660"/>
              <a:gd name="T96" fmla="*/ 2147483647 w 506"/>
              <a:gd name="T97" fmla="*/ 2147483647 h 6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06" h="660">
                <a:moveTo>
                  <a:pt x="506" y="330"/>
                </a:moveTo>
                <a:lnTo>
                  <a:pt x="506" y="330"/>
                </a:lnTo>
                <a:lnTo>
                  <a:pt x="506" y="358"/>
                </a:lnTo>
                <a:lnTo>
                  <a:pt x="502" y="388"/>
                </a:lnTo>
                <a:lnTo>
                  <a:pt x="498" y="418"/>
                </a:lnTo>
                <a:lnTo>
                  <a:pt x="492" y="448"/>
                </a:lnTo>
                <a:lnTo>
                  <a:pt x="486" y="476"/>
                </a:lnTo>
                <a:lnTo>
                  <a:pt x="478" y="502"/>
                </a:lnTo>
                <a:lnTo>
                  <a:pt x="470" y="524"/>
                </a:lnTo>
                <a:lnTo>
                  <a:pt x="462" y="544"/>
                </a:lnTo>
                <a:lnTo>
                  <a:pt x="452" y="564"/>
                </a:lnTo>
                <a:lnTo>
                  <a:pt x="442" y="582"/>
                </a:lnTo>
                <a:lnTo>
                  <a:pt x="428" y="598"/>
                </a:lnTo>
                <a:lnTo>
                  <a:pt x="416" y="612"/>
                </a:lnTo>
                <a:lnTo>
                  <a:pt x="400" y="624"/>
                </a:lnTo>
                <a:lnTo>
                  <a:pt x="384" y="634"/>
                </a:lnTo>
                <a:lnTo>
                  <a:pt x="366" y="642"/>
                </a:lnTo>
                <a:lnTo>
                  <a:pt x="346" y="648"/>
                </a:lnTo>
                <a:lnTo>
                  <a:pt x="324" y="654"/>
                </a:lnTo>
                <a:lnTo>
                  <a:pt x="300" y="658"/>
                </a:lnTo>
                <a:lnTo>
                  <a:pt x="276" y="660"/>
                </a:lnTo>
                <a:lnTo>
                  <a:pt x="254" y="660"/>
                </a:lnTo>
                <a:lnTo>
                  <a:pt x="230" y="660"/>
                </a:lnTo>
                <a:lnTo>
                  <a:pt x="206" y="658"/>
                </a:lnTo>
                <a:lnTo>
                  <a:pt x="184" y="654"/>
                </a:lnTo>
                <a:lnTo>
                  <a:pt x="160" y="648"/>
                </a:lnTo>
                <a:lnTo>
                  <a:pt x="140" y="642"/>
                </a:lnTo>
                <a:lnTo>
                  <a:pt x="122" y="634"/>
                </a:lnTo>
                <a:lnTo>
                  <a:pt x="106" y="624"/>
                </a:lnTo>
                <a:lnTo>
                  <a:pt x="90" y="612"/>
                </a:lnTo>
                <a:lnTo>
                  <a:pt x="78" y="598"/>
                </a:lnTo>
                <a:lnTo>
                  <a:pt x="64" y="582"/>
                </a:lnTo>
                <a:lnTo>
                  <a:pt x="54" y="564"/>
                </a:lnTo>
                <a:lnTo>
                  <a:pt x="44" y="544"/>
                </a:lnTo>
                <a:lnTo>
                  <a:pt x="36" y="524"/>
                </a:lnTo>
                <a:lnTo>
                  <a:pt x="28" y="502"/>
                </a:lnTo>
                <a:lnTo>
                  <a:pt x="20" y="476"/>
                </a:lnTo>
                <a:lnTo>
                  <a:pt x="14" y="448"/>
                </a:lnTo>
                <a:lnTo>
                  <a:pt x="8" y="418"/>
                </a:lnTo>
                <a:lnTo>
                  <a:pt x="4" y="388"/>
                </a:lnTo>
                <a:lnTo>
                  <a:pt x="0" y="358"/>
                </a:lnTo>
                <a:lnTo>
                  <a:pt x="0" y="330"/>
                </a:lnTo>
                <a:lnTo>
                  <a:pt x="0" y="302"/>
                </a:lnTo>
                <a:lnTo>
                  <a:pt x="4" y="272"/>
                </a:lnTo>
                <a:lnTo>
                  <a:pt x="8" y="242"/>
                </a:lnTo>
                <a:lnTo>
                  <a:pt x="14" y="212"/>
                </a:lnTo>
                <a:lnTo>
                  <a:pt x="20" y="184"/>
                </a:lnTo>
                <a:lnTo>
                  <a:pt x="28" y="158"/>
                </a:lnTo>
                <a:lnTo>
                  <a:pt x="36" y="136"/>
                </a:lnTo>
                <a:lnTo>
                  <a:pt x="44" y="116"/>
                </a:lnTo>
                <a:lnTo>
                  <a:pt x="54" y="96"/>
                </a:lnTo>
                <a:lnTo>
                  <a:pt x="64" y="78"/>
                </a:lnTo>
                <a:lnTo>
                  <a:pt x="78" y="62"/>
                </a:lnTo>
                <a:lnTo>
                  <a:pt x="90" y="48"/>
                </a:lnTo>
                <a:lnTo>
                  <a:pt x="106" y="36"/>
                </a:lnTo>
                <a:lnTo>
                  <a:pt x="122" y="26"/>
                </a:lnTo>
                <a:lnTo>
                  <a:pt x="140" y="18"/>
                </a:lnTo>
                <a:lnTo>
                  <a:pt x="160" y="10"/>
                </a:lnTo>
                <a:lnTo>
                  <a:pt x="184" y="6"/>
                </a:lnTo>
                <a:lnTo>
                  <a:pt x="206" y="2"/>
                </a:lnTo>
                <a:lnTo>
                  <a:pt x="230" y="0"/>
                </a:lnTo>
                <a:lnTo>
                  <a:pt x="254" y="0"/>
                </a:lnTo>
                <a:lnTo>
                  <a:pt x="276" y="0"/>
                </a:lnTo>
                <a:lnTo>
                  <a:pt x="300" y="2"/>
                </a:lnTo>
                <a:lnTo>
                  <a:pt x="324" y="6"/>
                </a:lnTo>
                <a:lnTo>
                  <a:pt x="346" y="10"/>
                </a:lnTo>
                <a:lnTo>
                  <a:pt x="366" y="18"/>
                </a:lnTo>
                <a:lnTo>
                  <a:pt x="384" y="26"/>
                </a:lnTo>
                <a:lnTo>
                  <a:pt x="400" y="36"/>
                </a:lnTo>
                <a:lnTo>
                  <a:pt x="416" y="48"/>
                </a:lnTo>
                <a:lnTo>
                  <a:pt x="428" y="62"/>
                </a:lnTo>
                <a:lnTo>
                  <a:pt x="442" y="78"/>
                </a:lnTo>
                <a:lnTo>
                  <a:pt x="452" y="96"/>
                </a:lnTo>
                <a:lnTo>
                  <a:pt x="462" y="116"/>
                </a:lnTo>
                <a:lnTo>
                  <a:pt x="470" y="136"/>
                </a:lnTo>
                <a:lnTo>
                  <a:pt x="478" y="158"/>
                </a:lnTo>
                <a:lnTo>
                  <a:pt x="486" y="184"/>
                </a:lnTo>
                <a:lnTo>
                  <a:pt x="492" y="212"/>
                </a:lnTo>
                <a:lnTo>
                  <a:pt x="498" y="242"/>
                </a:lnTo>
                <a:lnTo>
                  <a:pt x="502" y="272"/>
                </a:lnTo>
                <a:lnTo>
                  <a:pt x="506" y="302"/>
                </a:lnTo>
                <a:lnTo>
                  <a:pt x="506" y="3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35" name="Freeform 365"/>
          <p:cNvSpPr>
            <a:spLocks/>
          </p:cNvSpPr>
          <p:nvPr/>
        </p:nvSpPr>
        <p:spPr bwMode="gray">
          <a:xfrm>
            <a:off x="8591550" y="180975"/>
            <a:ext cx="247650" cy="354013"/>
          </a:xfrm>
          <a:custGeom>
            <a:avLst/>
            <a:gdLst>
              <a:gd name="T0" fmla="*/ 2147483647 w 346"/>
              <a:gd name="T1" fmla="*/ 0 h 500"/>
              <a:gd name="T2" fmla="*/ 2147483647 w 346"/>
              <a:gd name="T3" fmla="*/ 2147483647 h 500"/>
              <a:gd name="T4" fmla="*/ 2147483647 w 346"/>
              <a:gd name="T5" fmla="*/ 2147483647 h 500"/>
              <a:gd name="T6" fmla="*/ 2147483647 w 346"/>
              <a:gd name="T7" fmla="*/ 2147483647 h 500"/>
              <a:gd name="T8" fmla="*/ 2147483647 w 346"/>
              <a:gd name="T9" fmla="*/ 2147483647 h 500"/>
              <a:gd name="T10" fmla="*/ 2147483647 w 346"/>
              <a:gd name="T11" fmla="*/ 2147483647 h 500"/>
              <a:gd name="T12" fmla="*/ 2147483647 w 346"/>
              <a:gd name="T13" fmla="*/ 2147483647 h 500"/>
              <a:gd name="T14" fmla="*/ 2147483647 w 346"/>
              <a:gd name="T15" fmla="*/ 2147483647 h 500"/>
              <a:gd name="T16" fmla="*/ 2147483647 w 346"/>
              <a:gd name="T17" fmla="*/ 2147483647 h 500"/>
              <a:gd name="T18" fmla="*/ 2147483647 w 346"/>
              <a:gd name="T19" fmla="*/ 2147483647 h 500"/>
              <a:gd name="T20" fmla="*/ 2147483647 w 346"/>
              <a:gd name="T21" fmla="*/ 2147483647 h 500"/>
              <a:gd name="T22" fmla="*/ 2147483647 w 346"/>
              <a:gd name="T23" fmla="*/ 2147483647 h 500"/>
              <a:gd name="T24" fmla="*/ 2147483647 w 346"/>
              <a:gd name="T25" fmla="*/ 2147483647 h 500"/>
              <a:gd name="T26" fmla="*/ 2147483647 w 346"/>
              <a:gd name="T27" fmla="*/ 2147483647 h 500"/>
              <a:gd name="T28" fmla="*/ 2147483647 w 346"/>
              <a:gd name="T29" fmla="*/ 2147483647 h 500"/>
              <a:gd name="T30" fmla="*/ 2147483647 w 346"/>
              <a:gd name="T31" fmla="*/ 2147483647 h 500"/>
              <a:gd name="T32" fmla="*/ 2147483647 w 346"/>
              <a:gd name="T33" fmla="*/ 2147483647 h 500"/>
              <a:gd name="T34" fmla="*/ 2147483647 w 346"/>
              <a:gd name="T35" fmla="*/ 2147483647 h 500"/>
              <a:gd name="T36" fmla="*/ 2147483647 w 346"/>
              <a:gd name="T37" fmla="*/ 2147483647 h 500"/>
              <a:gd name="T38" fmla="*/ 2147483647 w 346"/>
              <a:gd name="T39" fmla="*/ 2147483647 h 500"/>
              <a:gd name="T40" fmla="*/ 2147483647 w 346"/>
              <a:gd name="T41" fmla="*/ 2147483647 h 500"/>
              <a:gd name="T42" fmla="*/ 2147483647 w 346"/>
              <a:gd name="T43" fmla="*/ 2147483647 h 500"/>
              <a:gd name="T44" fmla="*/ 2147483647 w 346"/>
              <a:gd name="T45" fmla="*/ 2147483647 h 500"/>
              <a:gd name="T46" fmla="*/ 2147483647 w 346"/>
              <a:gd name="T47" fmla="*/ 2147483647 h 500"/>
              <a:gd name="T48" fmla="*/ 2147483647 w 346"/>
              <a:gd name="T49" fmla="*/ 2147483647 h 500"/>
              <a:gd name="T50" fmla="*/ 2147483647 w 346"/>
              <a:gd name="T51" fmla="*/ 2147483647 h 500"/>
              <a:gd name="T52" fmla="*/ 2147483647 w 346"/>
              <a:gd name="T53" fmla="*/ 2147483647 h 500"/>
              <a:gd name="T54" fmla="*/ 2147483647 w 346"/>
              <a:gd name="T55" fmla="*/ 2147483647 h 500"/>
              <a:gd name="T56" fmla="*/ 2147483647 w 346"/>
              <a:gd name="T57" fmla="*/ 2147483647 h 500"/>
              <a:gd name="T58" fmla="*/ 2147483647 w 346"/>
              <a:gd name="T59" fmla="*/ 2147483647 h 500"/>
              <a:gd name="T60" fmla="*/ 2147483647 w 346"/>
              <a:gd name="T61" fmla="*/ 2147483647 h 500"/>
              <a:gd name="T62" fmla="*/ 0 w 346"/>
              <a:gd name="T63" fmla="*/ 2147483647 h 500"/>
              <a:gd name="T64" fmla="*/ 2147483647 w 346"/>
              <a:gd name="T65" fmla="*/ 2147483647 h 500"/>
              <a:gd name="T66" fmla="*/ 2147483647 w 346"/>
              <a:gd name="T67" fmla="*/ 2147483647 h 500"/>
              <a:gd name="T68" fmla="*/ 2147483647 w 346"/>
              <a:gd name="T69" fmla="*/ 2147483647 h 500"/>
              <a:gd name="T70" fmla="*/ 2147483647 w 346"/>
              <a:gd name="T71" fmla="*/ 2147483647 h 500"/>
              <a:gd name="T72" fmla="*/ 2147483647 w 346"/>
              <a:gd name="T73" fmla="*/ 2147483647 h 500"/>
              <a:gd name="T74" fmla="*/ 2147483647 w 346"/>
              <a:gd name="T75" fmla="*/ 2147483647 h 500"/>
              <a:gd name="T76" fmla="*/ 2147483647 w 346"/>
              <a:gd name="T77" fmla="*/ 2147483647 h 500"/>
              <a:gd name="T78" fmla="*/ 2147483647 w 346"/>
              <a:gd name="T79" fmla="*/ 2147483647 h 500"/>
              <a:gd name="T80" fmla="*/ 2147483647 w 346"/>
              <a:gd name="T81" fmla="*/ 2147483647 h 500"/>
              <a:gd name="T82" fmla="*/ 2147483647 w 346"/>
              <a:gd name="T83" fmla="*/ 0 h 500"/>
              <a:gd name="T84" fmla="*/ 2147483647 w 346"/>
              <a:gd name="T85" fmla="*/ 0 h 5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6" h="500">
                <a:moveTo>
                  <a:pt x="174" y="0"/>
                </a:moveTo>
                <a:lnTo>
                  <a:pt x="174" y="0"/>
                </a:lnTo>
                <a:lnTo>
                  <a:pt x="194" y="0"/>
                </a:lnTo>
                <a:lnTo>
                  <a:pt x="214" y="2"/>
                </a:lnTo>
                <a:lnTo>
                  <a:pt x="232" y="6"/>
                </a:lnTo>
                <a:lnTo>
                  <a:pt x="250" y="10"/>
                </a:lnTo>
                <a:lnTo>
                  <a:pt x="268" y="18"/>
                </a:lnTo>
                <a:lnTo>
                  <a:pt x="286" y="28"/>
                </a:lnTo>
                <a:lnTo>
                  <a:pt x="298" y="42"/>
                </a:lnTo>
                <a:lnTo>
                  <a:pt x="308" y="60"/>
                </a:lnTo>
                <a:lnTo>
                  <a:pt x="316" y="78"/>
                </a:lnTo>
                <a:lnTo>
                  <a:pt x="324" y="100"/>
                </a:lnTo>
                <a:lnTo>
                  <a:pt x="330" y="122"/>
                </a:lnTo>
                <a:lnTo>
                  <a:pt x="336" y="146"/>
                </a:lnTo>
                <a:lnTo>
                  <a:pt x="340" y="172"/>
                </a:lnTo>
                <a:lnTo>
                  <a:pt x="344" y="198"/>
                </a:lnTo>
                <a:lnTo>
                  <a:pt x="346" y="224"/>
                </a:lnTo>
                <a:lnTo>
                  <a:pt x="346" y="250"/>
                </a:lnTo>
                <a:lnTo>
                  <a:pt x="346" y="276"/>
                </a:lnTo>
                <a:lnTo>
                  <a:pt x="344" y="302"/>
                </a:lnTo>
                <a:lnTo>
                  <a:pt x="340" y="328"/>
                </a:lnTo>
                <a:lnTo>
                  <a:pt x="336" y="354"/>
                </a:lnTo>
                <a:lnTo>
                  <a:pt x="330" y="378"/>
                </a:lnTo>
                <a:lnTo>
                  <a:pt x="324" y="400"/>
                </a:lnTo>
                <a:lnTo>
                  <a:pt x="316" y="422"/>
                </a:lnTo>
                <a:lnTo>
                  <a:pt x="308" y="440"/>
                </a:lnTo>
                <a:lnTo>
                  <a:pt x="298" y="458"/>
                </a:lnTo>
                <a:lnTo>
                  <a:pt x="286" y="472"/>
                </a:lnTo>
                <a:lnTo>
                  <a:pt x="268" y="482"/>
                </a:lnTo>
                <a:lnTo>
                  <a:pt x="250" y="490"/>
                </a:lnTo>
                <a:lnTo>
                  <a:pt x="232" y="494"/>
                </a:lnTo>
                <a:lnTo>
                  <a:pt x="214" y="498"/>
                </a:lnTo>
                <a:lnTo>
                  <a:pt x="194" y="500"/>
                </a:lnTo>
                <a:lnTo>
                  <a:pt x="174" y="500"/>
                </a:lnTo>
                <a:lnTo>
                  <a:pt x="154" y="500"/>
                </a:lnTo>
                <a:lnTo>
                  <a:pt x="134" y="498"/>
                </a:lnTo>
                <a:lnTo>
                  <a:pt x="116" y="494"/>
                </a:lnTo>
                <a:lnTo>
                  <a:pt x="96" y="490"/>
                </a:lnTo>
                <a:lnTo>
                  <a:pt x="78" y="482"/>
                </a:lnTo>
                <a:lnTo>
                  <a:pt x="62" y="472"/>
                </a:lnTo>
                <a:lnTo>
                  <a:pt x="48" y="458"/>
                </a:lnTo>
                <a:lnTo>
                  <a:pt x="40" y="440"/>
                </a:lnTo>
                <a:lnTo>
                  <a:pt x="30" y="422"/>
                </a:lnTo>
                <a:lnTo>
                  <a:pt x="24" y="400"/>
                </a:lnTo>
                <a:lnTo>
                  <a:pt x="16" y="378"/>
                </a:lnTo>
                <a:lnTo>
                  <a:pt x="12" y="354"/>
                </a:lnTo>
                <a:lnTo>
                  <a:pt x="6" y="328"/>
                </a:lnTo>
                <a:lnTo>
                  <a:pt x="4" y="302"/>
                </a:lnTo>
                <a:lnTo>
                  <a:pt x="2" y="276"/>
                </a:lnTo>
                <a:lnTo>
                  <a:pt x="0" y="250"/>
                </a:lnTo>
                <a:lnTo>
                  <a:pt x="2" y="224"/>
                </a:lnTo>
                <a:lnTo>
                  <a:pt x="4" y="198"/>
                </a:lnTo>
                <a:lnTo>
                  <a:pt x="6" y="172"/>
                </a:lnTo>
                <a:lnTo>
                  <a:pt x="12" y="146"/>
                </a:lnTo>
                <a:lnTo>
                  <a:pt x="16" y="122"/>
                </a:lnTo>
                <a:lnTo>
                  <a:pt x="24" y="100"/>
                </a:lnTo>
                <a:lnTo>
                  <a:pt x="30" y="78"/>
                </a:lnTo>
                <a:lnTo>
                  <a:pt x="40" y="60"/>
                </a:lnTo>
                <a:lnTo>
                  <a:pt x="48" y="42"/>
                </a:lnTo>
                <a:lnTo>
                  <a:pt x="62" y="28"/>
                </a:lnTo>
                <a:lnTo>
                  <a:pt x="78" y="18"/>
                </a:lnTo>
                <a:lnTo>
                  <a:pt x="96" y="10"/>
                </a:lnTo>
                <a:lnTo>
                  <a:pt x="116" y="6"/>
                </a:lnTo>
                <a:lnTo>
                  <a:pt x="134" y="2"/>
                </a:lnTo>
                <a:lnTo>
                  <a:pt x="154" y="0"/>
                </a:lnTo>
                <a:lnTo>
                  <a:pt x="17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2" name="Freeform 366"/>
          <p:cNvSpPr>
            <a:spLocks/>
          </p:cNvSpPr>
          <p:nvPr/>
        </p:nvSpPr>
        <p:spPr bwMode="gray">
          <a:xfrm>
            <a:off x="8739188" y="242888"/>
            <a:ext cx="4762" cy="6350"/>
          </a:xfrm>
          <a:custGeom>
            <a:avLst/>
            <a:gdLst>
              <a:gd name="T0" fmla="*/ 2147483647 w 6"/>
              <a:gd name="T1" fmla="*/ 2147483647 h 8"/>
              <a:gd name="T2" fmla="*/ 2147483647 w 6"/>
              <a:gd name="T3" fmla="*/ 2147483647 h 8"/>
              <a:gd name="T4" fmla="*/ 0 w 6"/>
              <a:gd name="T5" fmla="*/ 0 h 8"/>
              <a:gd name="T6" fmla="*/ 2147483647 w 6"/>
              <a:gd name="T7" fmla="*/ 214748364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8">
                <a:moveTo>
                  <a:pt x="6" y="8"/>
                </a:moveTo>
                <a:lnTo>
                  <a:pt x="6" y="8"/>
                </a:lnTo>
                <a:lnTo>
                  <a:pt x="0" y="0"/>
                </a:lnTo>
                <a:lnTo>
                  <a:pt x="6"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37" name="Freeform 367"/>
          <p:cNvSpPr>
            <a:spLocks/>
          </p:cNvSpPr>
          <p:nvPr/>
        </p:nvSpPr>
        <p:spPr bwMode="gray">
          <a:xfrm>
            <a:off x="8739188" y="242888"/>
            <a:ext cx="4762" cy="6350"/>
          </a:xfrm>
          <a:custGeom>
            <a:avLst/>
            <a:gdLst>
              <a:gd name="T0" fmla="*/ 2147483647 w 6"/>
              <a:gd name="T1" fmla="*/ 2147483647 h 8"/>
              <a:gd name="T2" fmla="*/ 2147483647 w 6"/>
              <a:gd name="T3" fmla="*/ 2147483647 h 8"/>
              <a:gd name="T4" fmla="*/ 0 w 6"/>
              <a:gd name="T5" fmla="*/ 0 h 8"/>
              <a:gd name="T6" fmla="*/ 0 60000 65536"/>
              <a:gd name="T7" fmla="*/ 0 60000 65536"/>
              <a:gd name="T8" fmla="*/ 0 60000 65536"/>
            </a:gdLst>
            <a:ahLst/>
            <a:cxnLst>
              <a:cxn ang="T6">
                <a:pos x="T0" y="T1"/>
              </a:cxn>
              <a:cxn ang="T7">
                <a:pos x="T2" y="T3"/>
              </a:cxn>
              <a:cxn ang="T8">
                <a:pos x="T4" y="T5"/>
              </a:cxn>
            </a:cxnLst>
            <a:rect l="0" t="0" r="r" b="b"/>
            <a:pathLst>
              <a:path w="6" h="8">
                <a:moveTo>
                  <a:pt x="6" y="8"/>
                </a:moveTo>
                <a:lnTo>
                  <a:pt x="6"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38" name="Freeform 368"/>
          <p:cNvSpPr>
            <a:spLocks/>
          </p:cNvSpPr>
          <p:nvPr/>
        </p:nvSpPr>
        <p:spPr bwMode="gray">
          <a:xfrm>
            <a:off x="8624888" y="349250"/>
            <a:ext cx="61912" cy="17463"/>
          </a:xfrm>
          <a:custGeom>
            <a:avLst/>
            <a:gdLst>
              <a:gd name="T0" fmla="*/ 2147483647 w 88"/>
              <a:gd name="T1" fmla="*/ 0 h 26"/>
              <a:gd name="T2" fmla="*/ 2147483647 w 88"/>
              <a:gd name="T3" fmla="*/ 2147483647 h 26"/>
              <a:gd name="T4" fmla="*/ 0 w 88"/>
              <a:gd name="T5" fmla="*/ 2147483647 h 26"/>
              <a:gd name="T6" fmla="*/ 0 w 88"/>
              <a:gd name="T7" fmla="*/ 0 h 26"/>
              <a:gd name="T8" fmla="*/ 2147483647 w 88"/>
              <a:gd name="T9" fmla="*/ 0 h 26"/>
              <a:gd name="T10" fmla="*/ 2147483647 w 88"/>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26">
                <a:moveTo>
                  <a:pt x="88" y="0"/>
                </a:moveTo>
                <a:lnTo>
                  <a:pt x="88" y="26"/>
                </a:lnTo>
                <a:lnTo>
                  <a:pt x="0" y="26"/>
                </a:lnTo>
                <a:lnTo>
                  <a:pt x="0" y="0"/>
                </a:lnTo>
                <a:lnTo>
                  <a:pt x="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39" name="Freeform 369"/>
          <p:cNvSpPr>
            <a:spLocks/>
          </p:cNvSpPr>
          <p:nvPr/>
        </p:nvSpPr>
        <p:spPr bwMode="gray">
          <a:xfrm>
            <a:off x="8670925" y="496888"/>
            <a:ext cx="34925" cy="15875"/>
          </a:xfrm>
          <a:custGeom>
            <a:avLst/>
            <a:gdLst>
              <a:gd name="T0" fmla="*/ 2147483647 w 50"/>
              <a:gd name="T1" fmla="*/ 2147483647 h 22"/>
              <a:gd name="T2" fmla="*/ 2147483647 w 50"/>
              <a:gd name="T3" fmla="*/ 2147483647 h 22"/>
              <a:gd name="T4" fmla="*/ 2147483647 w 50"/>
              <a:gd name="T5" fmla="*/ 2147483647 h 22"/>
              <a:gd name="T6" fmla="*/ 0 w 50"/>
              <a:gd name="T7" fmla="*/ 0 h 22"/>
              <a:gd name="T8" fmla="*/ 0 w 50"/>
              <a:gd name="T9" fmla="*/ 0 h 22"/>
              <a:gd name="T10" fmla="*/ 2147483647 w 50"/>
              <a:gd name="T11" fmla="*/ 0 h 22"/>
              <a:gd name="T12" fmla="*/ 2147483647 w 50"/>
              <a:gd name="T13" fmla="*/ 0 h 22"/>
              <a:gd name="T14" fmla="*/ 2147483647 w 50"/>
              <a:gd name="T15" fmla="*/ 2147483647 h 22"/>
              <a:gd name="T16" fmla="*/ 2147483647 w 50"/>
              <a:gd name="T17" fmla="*/ 2147483647 h 22"/>
              <a:gd name="T18" fmla="*/ 2147483647 w 50"/>
              <a:gd name="T19" fmla="*/ 2147483647 h 22"/>
              <a:gd name="T20" fmla="*/ 2147483647 w 50"/>
              <a:gd name="T21" fmla="*/ 2147483647 h 22"/>
              <a:gd name="T22" fmla="*/ 2147483647 w 50"/>
              <a:gd name="T23" fmla="*/ 2147483647 h 22"/>
              <a:gd name="T24" fmla="*/ 2147483647 w 50"/>
              <a:gd name="T25" fmla="*/ 2147483647 h 22"/>
              <a:gd name="T26" fmla="*/ 2147483647 w 50"/>
              <a:gd name="T27" fmla="*/ 2147483647 h 22"/>
              <a:gd name="T28" fmla="*/ 2147483647 w 50"/>
              <a:gd name="T29" fmla="*/ 2147483647 h 22"/>
              <a:gd name="T30" fmla="*/ 2147483647 w 50"/>
              <a:gd name="T31" fmla="*/ 2147483647 h 22"/>
              <a:gd name="T32" fmla="*/ 2147483647 w 50"/>
              <a:gd name="T33" fmla="*/ 2147483647 h 22"/>
              <a:gd name="T34" fmla="*/ 2147483647 w 50"/>
              <a:gd name="T35" fmla="*/ 2147483647 h 22"/>
              <a:gd name="T36" fmla="*/ 2147483647 w 50"/>
              <a:gd name="T37" fmla="*/ 2147483647 h 22"/>
              <a:gd name="T38" fmla="*/ 2147483647 w 50"/>
              <a:gd name="T39" fmla="*/ 2147483647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 h="22">
                <a:moveTo>
                  <a:pt x="4" y="8"/>
                </a:moveTo>
                <a:lnTo>
                  <a:pt x="4" y="8"/>
                </a:lnTo>
                <a:lnTo>
                  <a:pt x="2" y="4"/>
                </a:lnTo>
                <a:lnTo>
                  <a:pt x="0" y="0"/>
                </a:lnTo>
                <a:lnTo>
                  <a:pt x="50" y="0"/>
                </a:lnTo>
                <a:lnTo>
                  <a:pt x="50" y="4"/>
                </a:lnTo>
                <a:lnTo>
                  <a:pt x="48" y="10"/>
                </a:lnTo>
                <a:lnTo>
                  <a:pt x="44" y="14"/>
                </a:lnTo>
                <a:lnTo>
                  <a:pt x="40" y="18"/>
                </a:lnTo>
                <a:lnTo>
                  <a:pt x="34" y="20"/>
                </a:lnTo>
                <a:lnTo>
                  <a:pt x="28" y="22"/>
                </a:lnTo>
                <a:lnTo>
                  <a:pt x="20" y="22"/>
                </a:lnTo>
                <a:lnTo>
                  <a:pt x="14" y="20"/>
                </a:lnTo>
                <a:lnTo>
                  <a:pt x="8" y="14"/>
                </a:lnTo>
                <a:lnTo>
                  <a:pt x="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0" name="Freeform 370"/>
          <p:cNvSpPr>
            <a:spLocks/>
          </p:cNvSpPr>
          <p:nvPr/>
        </p:nvSpPr>
        <p:spPr bwMode="gray">
          <a:xfrm>
            <a:off x="8691563" y="473075"/>
            <a:ext cx="50800" cy="38100"/>
          </a:xfrm>
          <a:custGeom>
            <a:avLst/>
            <a:gdLst>
              <a:gd name="T0" fmla="*/ 2147483647 w 70"/>
              <a:gd name="T1" fmla="*/ 2147483647 h 54"/>
              <a:gd name="T2" fmla="*/ 0 w 70"/>
              <a:gd name="T3" fmla="*/ 2147483647 h 54"/>
              <a:gd name="T4" fmla="*/ 0 w 70"/>
              <a:gd name="T5" fmla="*/ 2147483647 h 54"/>
              <a:gd name="T6" fmla="*/ 2147483647 w 70"/>
              <a:gd name="T7" fmla="*/ 2147483647 h 54"/>
              <a:gd name="T8" fmla="*/ 2147483647 w 70"/>
              <a:gd name="T9" fmla="*/ 0 h 54"/>
              <a:gd name="T10" fmla="*/ 2147483647 w 70"/>
              <a:gd name="T11" fmla="*/ 0 h 54"/>
              <a:gd name="T12" fmla="*/ 2147483647 w 70"/>
              <a:gd name="T13" fmla="*/ 2147483647 h 54"/>
              <a:gd name="T14" fmla="*/ 2147483647 w 70"/>
              <a:gd name="T15" fmla="*/ 2147483647 h 54"/>
              <a:gd name="T16" fmla="*/ 2147483647 w 70"/>
              <a:gd name="T17" fmla="*/ 2147483647 h 54"/>
              <a:gd name="T18" fmla="*/ 2147483647 w 70"/>
              <a:gd name="T19" fmla="*/ 2147483647 h 54"/>
              <a:gd name="T20" fmla="*/ 2147483647 w 70"/>
              <a:gd name="T21" fmla="*/ 2147483647 h 54"/>
              <a:gd name="T22" fmla="*/ 2147483647 w 70"/>
              <a:gd name="T23" fmla="*/ 2147483647 h 54"/>
              <a:gd name="T24" fmla="*/ 2147483647 w 70"/>
              <a:gd name="T25" fmla="*/ 2147483647 h 54"/>
              <a:gd name="T26" fmla="*/ 2147483647 w 70"/>
              <a:gd name="T27" fmla="*/ 2147483647 h 54"/>
              <a:gd name="T28" fmla="*/ 2147483647 w 70"/>
              <a:gd name="T29" fmla="*/ 2147483647 h 54"/>
              <a:gd name="T30" fmla="*/ 2147483647 w 70"/>
              <a:gd name="T31" fmla="*/ 2147483647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54">
                <a:moveTo>
                  <a:pt x="26" y="22"/>
                </a:moveTo>
                <a:lnTo>
                  <a:pt x="0" y="22"/>
                </a:lnTo>
                <a:lnTo>
                  <a:pt x="0" y="10"/>
                </a:lnTo>
                <a:lnTo>
                  <a:pt x="28" y="10"/>
                </a:lnTo>
                <a:lnTo>
                  <a:pt x="36" y="0"/>
                </a:lnTo>
                <a:lnTo>
                  <a:pt x="44" y="10"/>
                </a:lnTo>
                <a:lnTo>
                  <a:pt x="70" y="10"/>
                </a:lnTo>
                <a:lnTo>
                  <a:pt x="70" y="22"/>
                </a:lnTo>
                <a:lnTo>
                  <a:pt x="44" y="22"/>
                </a:lnTo>
                <a:lnTo>
                  <a:pt x="44" y="54"/>
                </a:lnTo>
                <a:lnTo>
                  <a:pt x="26" y="54"/>
                </a:lnTo>
                <a:lnTo>
                  <a:pt x="26"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1" name="Freeform 371"/>
          <p:cNvSpPr>
            <a:spLocks/>
          </p:cNvSpPr>
          <p:nvPr/>
        </p:nvSpPr>
        <p:spPr bwMode="gray">
          <a:xfrm>
            <a:off x="8713788" y="434975"/>
            <a:ext cx="33337" cy="34925"/>
          </a:xfrm>
          <a:custGeom>
            <a:avLst/>
            <a:gdLst>
              <a:gd name="T0" fmla="*/ 0 w 48"/>
              <a:gd name="T1" fmla="*/ 2147483647 h 50"/>
              <a:gd name="T2" fmla="*/ 0 w 48"/>
              <a:gd name="T3" fmla="*/ 2147483647 h 50"/>
              <a:gd name="T4" fmla="*/ 2147483647 w 48"/>
              <a:gd name="T5" fmla="*/ 2147483647 h 50"/>
              <a:gd name="T6" fmla="*/ 2147483647 w 48"/>
              <a:gd name="T7" fmla="*/ 2147483647 h 50"/>
              <a:gd name="T8" fmla="*/ 2147483647 w 48"/>
              <a:gd name="T9" fmla="*/ 2147483647 h 50"/>
              <a:gd name="T10" fmla="*/ 2147483647 w 48"/>
              <a:gd name="T11" fmla="*/ 2147483647 h 50"/>
              <a:gd name="T12" fmla="*/ 2147483647 w 48"/>
              <a:gd name="T13" fmla="*/ 2147483647 h 50"/>
              <a:gd name="T14" fmla="*/ 2147483647 w 48"/>
              <a:gd name="T15" fmla="*/ 2147483647 h 50"/>
              <a:gd name="T16" fmla="*/ 2147483647 w 48"/>
              <a:gd name="T17" fmla="*/ 2147483647 h 50"/>
              <a:gd name="T18" fmla="*/ 2147483647 w 48"/>
              <a:gd name="T19" fmla="*/ 2147483647 h 50"/>
              <a:gd name="T20" fmla="*/ 2147483647 w 48"/>
              <a:gd name="T21" fmla="*/ 2147483647 h 50"/>
              <a:gd name="T22" fmla="*/ 2147483647 w 48"/>
              <a:gd name="T23" fmla="*/ 0 h 50"/>
              <a:gd name="T24" fmla="*/ 2147483647 w 48"/>
              <a:gd name="T25" fmla="*/ 0 h 50"/>
              <a:gd name="T26" fmla="*/ 2147483647 w 48"/>
              <a:gd name="T27" fmla="*/ 0 h 50"/>
              <a:gd name="T28" fmla="*/ 2147483647 w 48"/>
              <a:gd name="T29" fmla="*/ 2147483647 h 50"/>
              <a:gd name="T30" fmla="*/ 2147483647 w 48"/>
              <a:gd name="T31" fmla="*/ 2147483647 h 50"/>
              <a:gd name="T32" fmla="*/ 2147483647 w 48"/>
              <a:gd name="T33" fmla="*/ 2147483647 h 50"/>
              <a:gd name="T34" fmla="*/ 2147483647 w 48"/>
              <a:gd name="T35" fmla="*/ 2147483647 h 50"/>
              <a:gd name="T36" fmla="*/ 2147483647 w 48"/>
              <a:gd name="T37" fmla="*/ 2147483647 h 50"/>
              <a:gd name="T38" fmla="*/ 2147483647 w 48"/>
              <a:gd name="T39" fmla="*/ 2147483647 h 50"/>
              <a:gd name="T40" fmla="*/ 2147483647 w 48"/>
              <a:gd name="T41" fmla="*/ 2147483647 h 50"/>
              <a:gd name="T42" fmla="*/ 2147483647 w 48"/>
              <a:gd name="T43" fmla="*/ 2147483647 h 50"/>
              <a:gd name="T44" fmla="*/ 2147483647 w 48"/>
              <a:gd name="T45" fmla="*/ 2147483647 h 50"/>
              <a:gd name="T46" fmla="*/ 2147483647 w 48"/>
              <a:gd name="T47" fmla="*/ 2147483647 h 50"/>
              <a:gd name="T48" fmla="*/ 2147483647 w 48"/>
              <a:gd name="T49" fmla="*/ 2147483647 h 50"/>
              <a:gd name="T50" fmla="*/ 2147483647 w 48"/>
              <a:gd name="T51" fmla="*/ 2147483647 h 50"/>
              <a:gd name="T52" fmla="*/ 2147483647 w 48"/>
              <a:gd name="T53" fmla="*/ 2147483647 h 50"/>
              <a:gd name="T54" fmla="*/ 2147483647 w 48"/>
              <a:gd name="T55" fmla="*/ 2147483647 h 50"/>
              <a:gd name="T56" fmla="*/ 2147483647 w 48"/>
              <a:gd name="T57" fmla="*/ 2147483647 h 50"/>
              <a:gd name="T58" fmla="*/ 2147483647 w 48"/>
              <a:gd name="T59" fmla="*/ 2147483647 h 50"/>
              <a:gd name="T60" fmla="*/ 0 w 48"/>
              <a:gd name="T61" fmla="*/ 2147483647 h 50"/>
              <a:gd name="T62" fmla="*/ 0 w 48"/>
              <a:gd name="T63" fmla="*/ 2147483647 h 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 h="50">
                <a:moveTo>
                  <a:pt x="0" y="38"/>
                </a:moveTo>
                <a:lnTo>
                  <a:pt x="0" y="38"/>
                </a:lnTo>
                <a:lnTo>
                  <a:pt x="8" y="34"/>
                </a:lnTo>
                <a:lnTo>
                  <a:pt x="12" y="32"/>
                </a:lnTo>
                <a:lnTo>
                  <a:pt x="14" y="28"/>
                </a:lnTo>
                <a:lnTo>
                  <a:pt x="16" y="22"/>
                </a:lnTo>
                <a:lnTo>
                  <a:pt x="18" y="16"/>
                </a:lnTo>
                <a:lnTo>
                  <a:pt x="24" y="6"/>
                </a:lnTo>
                <a:lnTo>
                  <a:pt x="26" y="4"/>
                </a:lnTo>
                <a:lnTo>
                  <a:pt x="26" y="0"/>
                </a:lnTo>
                <a:lnTo>
                  <a:pt x="32" y="0"/>
                </a:lnTo>
                <a:lnTo>
                  <a:pt x="38" y="4"/>
                </a:lnTo>
                <a:lnTo>
                  <a:pt x="44" y="8"/>
                </a:lnTo>
                <a:lnTo>
                  <a:pt x="46" y="14"/>
                </a:lnTo>
                <a:lnTo>
                  <a:pt x="48" y="20"/>
                </a:lnTo>
                <a:lnTo>
                  <a:pt x="48" y="28"/>
                </a:lnTo>
                <a:lnTo>
                  <a:pt x="46" y="34"/>
                </a:lnTo>
                <a:lnTo>
                  <a:pt x="44" y="40"/>
                </a:lnTo>
                <a:lnTo>
                  <a:pt x="38" y="46"/>
                </a:lnTo>
                <a:lnTo>
                  <a:pt x="32" y="48"/>
                </a:lnTo>
                <a:lnTo>
                  <a:pt x="24" y="50"/>
                </a:lnTo>
                <a:lnTo>
                  <a:pt x="18" y="50"/>
                </a:lnTo>
                <a:lnTo>
                  <a:pt x="8" y="46"/>
                </a:lnTo>
                <a:lnTo>
                  <a:pt x="4" y="42"/>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2" name="Freeform 372"/>
          <p:cNvSpPr>
            <a:spLocks/>
          </p:cNvSpPr>
          <p:nvPr/>
        </p:nvSpPr>
        <p:spPr bwMode="gray">
          <a:xfrm>
            <a:off x="8624888" y="382588"/>
            <a:ext cx="47625" cy="57150"/>
          </a:xfrm>
          <a:custGeom>
            <a:avLst/>
            <a:gdLst>
              <a:gd name="T0" fmla="*/ 2147483647 w 68"/>
              <a:gd name="T1" fmla="*/ 2147483647 h 80"/>
              <a:gd name="T2" fmla="*/ 2147483647 w 68"/>
              <a:gd name="T3" fmla="*/ 2147483647 h 80"/>
              <a:gd name="T4" fmla="*/ 2147483647 w 68"/>
              <a:gd name="T5" fmla="*/ 0 h 80"/>
              <a:gd name="T6" fmla="*/ 2147483647 w 68"/>
              <a:gd name="T7" fmla="*/ 2147483647 h 80"/>
              <a:gd name="T8" fmla="*/ 2147483647 w 68"/>
              <a:gd name="T9" fmla="*/ 2147483647 h 80"/>
              <a:gd name="T10" fmla="*/ 2147483647 w 68"/>
              <a:gd name="T11" fmla="*/ 2147483647 h 80"/>
              <a:gd name="T12" fmla="*/ 2147483647 w 68"/>
              <a:gd name="T13" fmla="*/ 2147483647 h 80"/>
              <a:gd name="T14" fmla="*/ 2147483647 w 68"/>
              <a:gd name="T15" fmla="*/ 2147483647 h 80"/>
              <a:gd name="T16" fmla="*/ 2147483647 w 68"/>
              <a:gd name="T17" fmla="*/ 2147483647 h 80"/>
              <a:gd name="T18" fmla="*/ 2147483647 w 68"/>
              <a:gd name="T19" fmla="*/ 2147483647 h 80"/>
              <a:gd name="T20" fmla="*/ 2147483647 w 68"/>
              <a:gd name="T21" fmla="*/ 2147483647 h 80"/>
              <a:gd name="T22" fmla="*/ 2147483647 w 68"/>
              <a:gd name="T23" fmla="*/ 2147483647 h 80"/>
              <a:gd name="T24" fmla="*/ 2147483647 w 68"/>
              <a:gd name="T25" fmla="*/ 2147483647 h 80"/>
              <a:gd name="T26" fmla="*/ 2147483647 w 68"/>
              <a:gd name="T27" fmla="*/ 2147483647 h 80"/>
              <a:gd name="T28" fmla="*/ 2147483647 w 68"/>
              <a:gd name="T29" fmla="*/ 2147483647 h 80"/>
              <a:gd name="T30" fmla="*/ 2147483647 w 68"/>
              <a:gd name="T31" fmla="*/ 2147483647 h 80"/>
              <a:gd name="T32" fmla="*/ 2147483647 w 68"/>
              <a:gd name="T33" fmla="*/ 2147483647 h 80"/>
              <a:gd name="T34" fmla="*/ 2147483647 w 68"/>
              <a:gd name="T35" fmla="*/ 2147483647 h 80"/>
              <a:gd name="T36" fmla="*/ 2147483647 w 68"/>
              <a:gd name="T37" fmla="*/ 2147483647 h 80"/>
              <a:gd name="T38" fmla="*/ 2147483647 w 68"/>
              <a:gd name="T39" fmla="*/ 0 h 80"/>
              <a:gd name="T40" fmla="*/ 2147483647 w 68"/>
              <a:gd name="T41" fmla="*/ 2147483647 h 80"/>
              <a:gd name="T42" fmla="*/ 0 w 68"/>
              <a:gd name="T43" fmla="*/ 2147483647 h 80"/>
              <a:gd name="T44" fmla="*/ 0 w 68"/>
              <a:gd name="T45" fmla="*/ 2147483647 h 80"/>
              <a:gd name="T46" fmla="*/ 2147483647 w 68"/>
              <a:gd name="T47" fmla="*/ 2147483647 h 80"/>
              <a:gd name="T48" fmla="*/ 2147483647 w 68"/>
              <a:gd name="T49" fmla="*/ 2147483647 h 80"/>
              <a:gd name="T50" fmla="*/ 2147483647 w 68"/>
              <a:gd name="T51" fmla="*/ 2147483647 h 80"/>
              <a:gd name="T52" fmla="*/ 2147483647 w 68"/>
              <a:gd name="T53" fmla="*/ 2147483647 h 80"/>
              <a:gd name="T54" fmla="*/ 2147483647 w 68"/>
              <a:gd name="T55" fmla="*/ 2147483647 h 80"/>
              <a:gd name="T56" fmla="*/ 2147483647 w 68"/>
              <a:gd name="T57" fmla="*/ 2147483647 h 80"/>
              <a:gd name="T58" fmla="*/ 2147483647 w 68"/>
              <a:gd name="T59" fmla="*/ 2147483647 h 80"/>
              <a:gd name="T60" fmla="*/ 2147483647 w 68"/>
              <a:gd name="T61" fmla="*/ 2147483647 h 80"/>
              <a:gd name="T62" fmla="*/ 2147483647 w 68"/>
              <a:gd name="T63" fmla="*/ 2147483647 h 80"/>
              <a:gd name="T64" fmla="*/ 2147483647 w 68"/>
              <a:gd name="T65" fmla="*/ 2147483647 h 80"/>
              <a:gd name="T66" fmla="*/ 2147483647 w 68"/>
              <a:gd name="T67" fmla="*/ 2147483647 h 80"/>
              <a:gd name="T68" fmla="*/ 2147483647 w 68"/>
              <a:gd name="T69" fmla="*/ 2147483647 h 80"/>
              <a:gd name="T70" fmla="*/ 2147483647 w 68"/>
              <a:gd name="T71" fmla="*/ 2147483647 h 80"/>
              <a:gd name="T72" fmla="*/ 2147483647 w 68"/>
              <a:gd name="T73" fmla="*/ 2147483647 h 80"/>
              <a:gd name="T74" fmla="*/ 2147483647 w 68"/>
              <a:gd name="T75" fmla="*/ 2147483647 h 80"/>
              <a:gd name="T76" fmla="*/ 2147483647 w 68"/>
              <a:gd name="T77" fmla="*/ 2147483647 h 80"/>
              <a:gd name="T78" fmla="*/ 2147483647 w 68"/>
              <a:gd name="T79" fmla="*/ 2147483647 h 80"/>
              <a:gd name="T80" fmla="*/ 2147483647 w 68"/>
              <a:gd name="T81" fmla="*/ 2147483647 h 80"/>
              <a:gd name="T82" fmla="*/ 2147483647 w 68"/>
              <a:gd name="T83" fmla="*/ 2147483647 h 80"/>
              <a:gd name="T84" fmla="*/ 2147483647 w 68"/>
              <a:gd name="T85" fmla="*/ 2147483647 h 80"/>
              <a:gd name="T86" fmla="*/ 2147483647 w 68"/>
              <a:gd name="T87" fmla="*/ 2147483647 h 80"/>
              <a:gd name="T88" fmla="*/ 2147483647 w 68"/>
              <a:gd name="T89" fmla="*/ 2147483647 h 80"/>
              <a:gd name="T90" fmla="*/ 2147483647 w 68"/>
              <a:gd name="T91" fmla="*/ 2147483647 h 80"/>
              <a:gd name="T92" fmla="*/ 2147483647 w 68"/>
              <a:gd name="T93" fmla="*/ 2147483647 h 80"/>
              <a:gd name="T94" fmla="*/ 2147483647 w 68"/>
              <a:gd name="T95" fmla="*/ 2147483647 h 80"/>
              <a:gd name="T96" fmla="*/ 2147483647 w 68"/>
              <a:gd name="T97" fmla="*/ 2147483647 h 80"/>
              <a:gd name="T98" fmla="*/ 2147483647 w 68"/>
              <a:gd name="T99" fmla="*/ 2147483647 h 80"/>
              <a:gd name="T100" fmla="*/ 2147483647 w 68"/>
              <a:gd name="T101" fmla="*/ 2147483647 h 80"/>
              <a:gd name="T102" fmla="*/ 2147483647 w 68"/>
              <a:gd name="T103" fmla="*/ 2147483647 h 80"/>
              <a:gd name="T104" fmla="*/ 2147483647 w 68"/>
              <a:gd name="T105" fmla="*/ 2147483647 h 80"/>
              <a:gd name="T106" fmla="*/ 2147483647 w 68"/>
              <a:gd name="T107" fmla="*/ 2147483647 h 80"/>
              <a:gd name="T108" fmla="*/ 2147483647 w 68"/>
              <a:gd name="T109" fmla="*/ 2147483647 h 80"/>
              <a:gd name="T110" fmla="*/ 2147483647 w 68"/>
              <a:gd name="T111" fmla="*/ 2147483647 h 80"/>
              <a:gd name="T112" fmla="*/ 2147483647 w 68"/>
              <a:gd name="T113" fmla="*/ 2147483647 h 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8" h="80">
                <a:moveTo>
                  <a:pt x="60" y="2"/>
                </a:moveTo>
                <a:lnTo>
                  <a:pt x="60" y="2"/>
                </a:lnTo>
                <a:lnTo>
                  <a:pt x="52" y="0"/>
                </a:lnTo>
                <a:lnTo>
                  <a:pt x="44" y="2"/>
                </a:lnTo>
                <a:lnTo>
                  <a:pt x="38" y="6"/>
                </a:lnTo>
                <a:lnTo>
                  <a:pt x="36" y="8"/>
                </a:lnTo>
                <a:lnTo>
                  <a:pt x="34" y="12"/>
                </a:lnTo>
                <a:lnTo>
                  <a:pt x="34" y="48"/>
                </a:lnTo>
                <a:lnTo>
                  <a:pt x="34" y="52"/>
                </a:lnTo>
                <a:lnTo>
                  <a:pt x="30" y="52"/>
                </a:lnTo>
                <a:lnTo>
                  <a:pt x="26" y="52"/>
                </a:lnTo>
                <a:lnTo>
                  <a:pt x="24" y="48"/>
                </a:lnTo>
                <a:lnTo>
                  <a:pt x="24" y="12"/>
                </a:lnTo>
                <a:lnTo>
                  <a:pt x="24" y="6"/>
                </a:lnTo>
                <a:lnTo>
                  <a:pt x="22" y="0"/>
                </a:lnTo>
                <a:lnTo>
                  <a:pt x="2" y="8"/>
                </a:lnTo>
                <a:lnTo>
                  <a:pt x="0" y="8"/>
                </a:lnTo>
                <a:lnTo>
                  <a:pt x="6" y="12"/>
                </a:lnTo>
                <a:lnTo>
                  <a:pt x="8" y="14"/>
                </a:lnTo>
                <a:lnTo>
                  <a:pt x="8" y="18"/>
                </a:lnTo>
                <a:lnTo>
                  <a:pt x="8" y="64"/>
                </a:lnTo>
                <a:lnTo>
                  <a:pt x="8" y="66"/>
                </a:lnTo>
                <a:lnTo>
                  <a:pt x="10" y="68"/>
                </a:lnTo>
                <a:lnTo>
                  <a:pt x="10" y="70"/>
                </a:lnTo>
                <a:lnTo>
                  <a:pt x="10" y="72"/>
                </a:lnTo>
                <a:lnTo>
                  <a:pt x="16" y="76"/>
                </a:lnTo>
                <a:lnTo>
                  <a:pt x="22" y="80"/>
                </a:lnTo>
                <a:lnTo>
                  <a:pt x="28" y="80"/>
                </a:lnTo>
                <a:lnTo>
                  <a:pt x="36" y="80"/>
                </a:lnTo>
                <a:lnTo>
                  <a:pt x="44" y="76"/>
                </a:lnTo>
                <a:lnTo>
                  <a:pt x="48" y="70"/>
                </a:lnTo>
                <a:lnTo>
                  <a:pt x="50" y="64"/>
                </a:lnTo>
                <a:lnTo>
                  <a:pt x="50" y="44"/>
                </a:lnTo>
                <a:lnTo>
                  <a:pt x="50" y="38"/>
                </a:lnTo>
                <a:lnTo>
                  <a:pt x="52" y="34"/>
                </a:lnTo>
                <a:lnTo>
                  <a:pt x="56" y="32"/>
                </a:lnTo>
                <a:lnTo>
                  <a:pt x="60" y="32"/>
                </a:lnTo>
                <a:lnTo>
                  <a:pt x="68" y="36"/>
                </a:lnTo>
                <a:lnTo>
                  <a:pt x="68" y="16"/>
                </a:lnTo>
                <a:lnTo>
                  <a:pt x="66" y="6"/>
                </a:lnTo>
                <a:lnTo>
                  <a:pt x="62" y="4"/>
                </a:lnTo>
                <a:lnTo>
                  <a:pt x="6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3" name="Freeform 373"/>
          <p:cNvSpPr>
            <a:spLocks/>
          </p:cNvSpPr>
          <p:nvPr/>
        </p:nvSpPr>
        <p:spPr bwMode="gray">
          <a:xfrm>
            <a:off x="8764588" y="376238"/>
            <a:ext cx="36512" cy="5715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0 w 52"/>
              <a:gd name="T13" fmla="*/ 2147483647 h 80"/>
              <a:gd name="T14" fmla="*/ 0 w 52"/>
              <a:gd name="T15" fmla="*/ 2147483647 h 80"/>
              <a:gd name="T16" fmla="*/ 0 w 52"/>
              <a:gd name="T17" fmla="*/ 2147483647 h 80"/>
              <a:gd name="T18" fmla="*/ 2147483647 w 52"/>
              <a:gd name="T19" fmla="*/ 0 h 80"/>
              <a:gd name="T20" fmla="*/ 2147483647 w 52"/>
              <a:gd name="T21" fmla="*/ 0 h 80"/>
              <a:gd name="T22" fmla="*/ 2147483647 w 52"/>
              <a:gd name="T23" fmla="*/ 2147483647 h 80"/>
              <a:gd name="T24" fmla="*/ 2147483647 w 52"/>
              <a:gd name="T25" fmla="*/ 2147483647 h 80"/>
              <a:gd name="T26" fmla="*/ 2147483647 w 52"/>
              <a:gd name="T27" fmla="*/ 2147483647 h 80"/>
              <a:gd name="T28" fmla="*/ 2147483647 w 52"/>
              <a:gd name="T29" fmla="*/ 2147483647 h 80"/>
              <a:gd name="T30" fmla="*/ 2147483647 w 52"/>
              <a:gd name="T31" fmla="*/ 2147483647 h 80"/>
              <a:gd name="T32" fmla="*/ 2147483647 w 52"/>
              <a:gd name="T33" fmla="*/ 2147483647 h 80"/>
              <a:gd name="T34" fmla="*/ 2147483647 w 52"/>
              <a:gd name="T35" fmla="*/ 2147483647 h 80"/>
              <a:gd name="T36" fmla="*/ 2147483647 w 52"/>
              <a:gd name="T37" fmla="*/ 2147483647 h 80"/>
              <a:gd name="T38" fmla="*/ 2147483647 w 52"/>
              <a:gd name="T39" fmla="*/ 2147483647 h 80"/>
              <a:gd name="T40" fmla="*/ 2147483647 w 52"/>
              <a:gd name="T41" fmla="*/ 2147483647 h 80"/>
              <a:gd name="T42" fmla="*/ 2147483647 w 52"/>
              <a:gd name="T43" fmla="*/ 2147483647 h 80"/>
              <a:gd name="T44" fmla="*/ 2147483647 w 52"/>
              <a:gd name="T45" fmla="*/ 2147483647 h 80"/>
              <a:gd name="T46" fmla="*/ 2147483647 w 52"/>
              <a:gd name="T47" fmla="*/ 2147483647 h 80"/>
              <a:gd name="T48" fmla="*/ 2147483647 w 52"/>
              <a:gd name="T49" fmla="*/ 2147483647 h 80"/>
              <a:gd name="T50" fmla="*/ 2147483647 w 52"/>
              <a:gd name="T51" fmla="*/ 2147483647 h 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 h="80">
                <a:moveTo>
                  <a:pt x="40" y="68"/>
                </a:moveTo>
                <a:lnTo>
                  <a:pt x="40" y="68"/>
                </a:lnTo>
                <a:lnTo>
                  <a:pt x="16" y="46"/>
                </a:lnTo>
                <a:lnTo>
                  <a:pt x="6" y="36"/>
                </a:lnTo>
                <a:lnTo>
                  <a:pt x="2" y="28"/>
                </a:lnTo>
                <a:lnTo>
                  <a:pt x="0" y="20"/>
                </a:lnTo>
                <a:lnTo>
                  <a:pt x="0" y="10"/>
                </a:lnTo>
                <a:lnTo>
                  <a:pt x="12" y="0"/>
                </a:lnTo>
                <a:lnTo>
                  <a:pt x="12" y="14"/>
                </a:lnTo>
                <a:lnTo>
                  <a:pt x="12" y="20"/>
                </a:lnTo>
                <a:lnTo>
                  <a:pt x="14" y="26"/>
                </a:lnTo>
                <a:lnTo>
                  <a:pt x="46" y="56"/>
                </a:lnTo>
                <a:lnTo>
                  <a:pt x="52" y="64"/>
                </a:lnTo>
                <a:lnTo>
                  <a:pt x="52" y="68"/>
                </a:lnTo>
                <a:lnTo>
                  <a:pt x="50" y="72"/>
                </a:lnTo>
                <a:lnTo>
                  <a:pt x="46" y="80"/>
                </a:lnTo>
                <a:lnTo>
                  <a:pt x="44" y="74"/>
                </a:lnTo>
                <a:lnTo>
                  <a:pt x="4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4" name="Freeform 374"/>
          <p:cNvSpPr>
            <a:spLocks/>
          </p:cNvSpPr>
          <p:nvPr/>
        </p:nvSpPr>
        <p:spPr bwMode="gray">
          <a:xfrm>
            <a:off x="8737600" y="376238"/>
            <a:ext cx="19050" cy="52387"/>
          </a:xfrm>
          <a:custGeom>
            <a:avLst/>
            <a:gdLst>
              <a:gd name="T0" fmla="*/ 0 w 26"/>
              <a:gd name="T1" fmla="*/ 0 h 74"/>
              <a:gd name="T2" fmla="*/ 0 w 26"/>
              <a:gd name="T3" fmla="*/ 0 h 74"/>
              <a:gd name="T4" fmla="*/ 2147483647 w 26"/>
              <a:gd name="T5" fmla="*/ 0 h 74"/>
              <a:gd name="T6" fmla="*/ 2147483647 w 26"/>
              <a:gd name="T7" fmla="*/ 2147483647 h 74"/>
              <a:gd name="T8" fmla="*/ 0 w 26"/>
              <a:gd name="T9" fmla="*/ 2147483647 h 74"/>
              <a:gd name="T10" fmla="*/ 0 w 26"/>
              <a:gd name="T11" fmla="*/ 0 h 74"/>
              <a:gd name="T12" fmla="*/ 0 w 26"/>
              <a:gd name="T13" fmla="*/ 0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4">
                <a:moveTo>
                  <a:pt x="0" y="0"/>
                </a:moveTo>
                <a:lnTo>
                  <a:pt x="0" y="0"/>
                </a:lnTo>
                <a:lnTo>
                  <a:pt x="26" y="0"/>
                </a:lnTo>
                <a:lnTo>
                  <a:pt x="26" y="74"/>
                </a:lnTo>
                <a:lnTo>
                  <a:pt x="0" y="7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5" name="Freeform 375"/>
          <p:cNvSpPr>
            <a:spLocks/>
          </p:cNvSpPr>
          <p:nvPr/>
        </p:nvSpPr>
        <p:spPr bwMode="gray">
          <a:xfrm>
            <a:off x="8777288" y="376238"/>
            <a:ext cx="23812" cy="28575"/>
          </a:xfrm>
          <a:custGeom>
            <a:avLst/>
            <a:gdLst>
              <a:gd name="T0" fmla="*/ 0 w 34"/>
              <a:gd name="T1" fmla="*/ 2147483647 h 40"/>
              <a:gd name="T2" fmla="*/ 0 w 34"/>
              <a:gd name="T3" fmla="*/ 2147483647 h 40"/>
              <a:gd name="T4" fmla="*/ 2147483647 w 34"/>
              <a:gd name="T5" fmla="*/ 0 h 40"/>
              <a:gd name="T6" fmla="*/ 2147483647 w 34"/>
              <a:gd name="T7" fmla="*/ 2147483647 h 40"/>
              <a:gd name="T8" fmla="*/ 2147483647 w 34"/>
              <a:gd name="T9" fmla="*/ 2147483647 h 40"/>
              <a:gd name="T10" fmla="*/ 2147483647 w 34"/>
              <a:gd name="T11" fmla="*/ 2147483647 h 40"/>
              <a:gd name="T12" fmla="*/ 2147483647 w 34"/>
              <a:gd name="T13" fmla="*/ 2147483647 h 40"/>
              <a:gd name="T14" fmla="*/ 2147483647 w 34"/>
              <a:gd name="T15" fmla="*/ 2147483647 h 40"/>
              <a:gd name="T16" fmla="*/ 2147483647 w 34"/>
              <a:gd name="T17" fmla="*/ 2147483647 h 40"/>
              <a:gd name="T18" fmla="*/ 2147483647 w 34"/>
              <a:gd name="T19" fmla="*/ 0 h 40"/>
              <a:gd name="T20" fmla="*/ 2147483647 w 34"/>
              <a:gd name="T21" fmla="*/ 0 h 40"/>
              <a:gd name="T22" fmla="*/ 2147483647 w 34"/>
              <a:gd name="T23" fmla="*/ 2147483647 h 40"/>
              <a:gd name="T24" fmla="*/ 2147483647 w 34"/>
              <a:gd name="T25" fmla="*/ 2147483647 h 40"/>
              <a:gd name="T26" fmla="*/ 2147483647 w 34"/>
              <a:gd name="T27" fmla="*/ 2147483647 h 40"/>
              <a:gd name="T28" fmla="*/ 2147483647 w 34"/>
              <a:gd name="T29" fmla="*/ 2147483647 h 40"/>
              <a:gd name="T30" fmla="*/ 2147483647 w 34"/>
              <a:gd name="T31" fmla="*/ 2147483647 h 40"/>
              <a:gd name="T32" fmla="*/ 0 w 34"/>
              <a:gd name="T33" fmla="*/ 2147483647 h 40"/>
              <a:gd name="T34" fmla="*/ 0 w 34"/>
              <a:gd name="T35" fmla="*/ 2147483647 h 40"/>
              <a:gd name="T36" fmla="*/ 0 w 34"/>
              <a:gd name="T37" fmla="*/ 2147483647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0">
                <a:moveTo>
                  <a:pt x="0" y="6"/>
                </a:moveTo>
                <a:lnTo>
                  <a:pt x="0" y="6"/>
                </a:lnTo>
                <a:lnTo>
                  <a:pt x="8" y="0"/>
                </a:lnTo>
                <a:lnTo>
                  <a:pt x="14" y="6"/>
                </a:lnTo>
                <a:lnTo>
                  <a:pt x="14" y="28"/>
                </a:lnTo>
                <a:lnTo>
                  <a:pt x="18" y="24"/>
                </a:lnTo>
                <a:lnTo>
                  <a:pt x="20" y="16"/>
                </a:lnTo>
                <a:lnTo>
                  <a:pt x="20" y="0"/>
                </a:lnTo>
                <a:lnTo>
                  <a:pt x="34" y="12"/>
                </a:lnTo>
                <a:lnTo>
                  <a:pt x="34" y="20"/>
                </a:lnTo>
                <a:lnTo>
                  <a:pt x="32" y="28"/>
                </a:lnTo>
                <a:lnTo>
                  <a:pt x="22" y="40"/>
                </a:lnTo>
                <a:lnTo>
                  <a:pt x="0" y="18"/>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6" name="Freeform 376"/>
          <p:cNvSpPr>
            <a:spLocks/>
          </p:cNvSpPr>
          <p:nvPr/>
        </p:nvSpPr>
        <p:spPr bwMode="gray">
          <a:xfrm>
            <a:off x="8745538" y="287338"/>
            <a:ext cx="57150" cy="53975"/>
          </a:xfrm>
          <a:custGeom>
            <a:avLst/>
            <a:gdLst>
              <a:gd name="T0" fmla="*/ 2147483647 w 80"/>
              <a:gd name="T1" fmla="*/ 2147483647 h 76"/>
              <a:gd name="T2" fmla="*/ 2147483647 w 80"/>
              <a:gd name="T3" fmla="*/ 2147483647 h 76"/>
              <a:gd name="T4" fmla="*/ 2147483647 w 80"/>
              <a:gd name="T5" fmla="*/ 2147483647 h 76"/>
              <a:gd name="T6" fmla="*/ 2147483647 w 80"/>
              <a:gd name="T7" fmla="*/ 2147483647 h 76"/>
              <a:gd name="T8" fmla="*/ 2147483647 w 80"/>
              <a:gd name="T9" fmla="*/ 2147483647 h 76"/>
              <a:gd name="T10" fmla="*/ 2147483647 w 80"/>
              <a:gd name="T11" fmla="*/ 2147483647 h 76"/>
              <a:gd name="T12" fmla="*/ 2147483647 w 80"/>
              <a:gd name="T13" fmla="*/ 0 h 76"/>
              <a:gd name="T14" fmla="*/ 2147483647 w 80"/>
              <a:gd name="T15" fmla="*/ 0 h 76"/>
              <a:gd name="T16" fmla="*/ 2147483647 w 80"/>
              <a:gd name="T17" fmla="*/ 2147483647 h 76"/>
              <a:gd name="T18" fmla="*/ 2147483647 w 80"/>
              <a:gd name="T19" fmla="*/ 2147483647 h 76"/>
              <a:gd name="T20" fmla="*/ 2147483647 w 80"/>
              <a:gd name="T21" fmla="*/ 2147483647 h 76"/>
              <a:gd name="T22" fmla="*/ 2147483647 w 80"/>
              <a:gd name="T23" fmla="*/ 2147483647 h 76"/>
              <a:gd name="T24" fmla="*/ 2147483647 w 80"/>
              <a:gd name="T25" fmla="*/ 2147483647 h 76"/>
              <a:gd name="T26" fmla="*/ 2147483647 w 80"/>
              <a:gd name="T27" fmla="*/ 2147483647 h 76"/>
              <a:gd name="T28" fmla="*/ 2147483647 w 80"/>
              <a:gd name="T29" fmla="*/ 2147483647 h 76"/>
              <a:gd name="T30" fmla="*/ 2147483647 w 80"/>
              <a:gd name="T31" fmla="*/ 2147483647 h 76"/>
              <a:gd name="T32" fmla="*/ 2147483647 w 80"/>
              <a:gd name="T33" fmla="*/ 2147483647 h 76"/>
              <a:gd name="T34" fmla="*/ 2147483647 w 80"/>
              <a:gd name="T35" fmla="*/ 2147483647 h 76"/>
              <a:gd name="T36" fmla="*/ 2147483647 w 80"/>
              <a:gd name="T37" fmla="*/ 2147483647 h 76"/>
              <a:gd name="T38" fmla="*/ 2147483647 w 80"/>
              <a:gd name="T39" fmla="*/ 2147483647 h 76"/>
              <a:gd name="T40" fmla="*/ 2147483647 w 80"/>
              <a:gd name="T41" fmla="*/ 2147483647 h 76"/>
              <a:gd name="T42" fmla="*/ 2147483647 w 80"/>
              <a:gd name="T43" fmla="*/ 2147483647 h 76"/>
              <a:gd name="T44" fmla="*/ 2147483647 w 80"/>
              <a:gd name="T45" fmla="*/ 2147483647 h 76"/>
              <a:gd name="T46" fmla="*/ 2147483647 w 80"/>
              <a:gd name="T47" fmla="*/ 2147483647 h 76"/>
              <a:gd name="T48" fmla="*/ 0 w 80"/>
              <a:gd name="T49" fmla="*/ 2147483647 h 76"/>
              <a:gd name="T50" fmla="*/ 0 w 80"/>
              <a:gd name="T51" fmla="*/ 2147483647 h 76"/>
              <a:gd name="T52" fmla="*/ 2147483647 w 80"/>
              <a:gd name="T53" fmla="*/ 2147483647 h 76"/>
              <a:gd name="T54" fmla="*/ 2147483647 w 80"/>
              <a:gd name="T55" fmla="*/ 2147483647 h 76"/>
              <a:gd name="T56" fmla="*/ 2147483647 w 80"/>
              <a:gd name="T57" fmla="*/ 2147483647 h 76"/>
              <a:gd name="T58" fmla="*/ 2147483647 w 80"/>
              <a:gd name="T59" fmla="*/ 2147483647 h 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76">
                <a:moveTo>
                  <a:pt x="64" y="76"/>
                </a:moveTo>
                <a:lnTo>
                  <a:pt x="68" y="62"/>
                </a:lnTo>
                <a:lnTo>
                  <a:pt x="80" y="60"/>
                </a:lnTo>
                <a:lnTo>
                  <a:pt x="80" y="24"/>
                </a:lnTo>
                <a:lnTo>
                  <a:pt x="70" y="26"/>
                </a:lnTo>
                <a:lnTo>
                  <a:pt x="70" y="0"/>
                </a:lnTo>
                <a:lnTo>
                  <a:pt x="52" y="4"/>
                </a:lnTo>
                <a:lnTo>
                  <a:pt x="52" y="48"/>
                </a:lnTo>
                <a:lnTo>
                  <a:pt x="50" y="50"/>
                </a:lnTo>
                <a:lnTo>
                  <a:pt x="48" y="52"/>
                </a:lnTo>
                <a:lnTo>
                  <a:pt x="46" y="52"/>
                </a:lnTo>
                <a:lnTo>
                  <a:pt x="44" y="50"/>
                </a:lnTo>
                <a:lnTo>
                  <a:pt x="42" y="48"/>
                </a:lnTo>
                <a:lnTo>
                  <a:pt x="42" y="6"/>
                </a:lnTo>
                <a:lnTo>
                  <a:pt x="24" y="8"/>
                </a:lnTo>
                <a:lnTo>
                  <a:pt x="24" y="26"/>
                </a:lnTo>
                <a:lnTo>
                  <a:pt x="14" y="44"/>
                </a:lnTo>
                <a:lnTo>
                  <a:pt x="0" y="62"/>
                </a:lnTo>
                <a:lnTo>
                  <a:pt x="20" y="62"/>
                </a:lnTo>
                <a:lnTo>
                  <a:pt x="26" y="76"/>
                </a:lnTo>
                <a:lnTo>
                  <a:pt x="64"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7" name="Freeform 377"/>
          <p:cNvSpPr>
            <a:spLocks/>
          </p:cNvSpPr>
          <p:nvPr/>
        </p:nvSpPr>
        <p:spPr bwMode="gray">
          <a:xfrm>
            <a:off x="8648700" y="312738"/>
            <a:ext cx="7938" cy="23812"/>
          </a:xfrm>
          <a:custGeom>
            <a:avLst/>
            <a:gdLst>
              <a:gd name="T0" fmla="*/ 2147483647 w 10"/>
              <a:gd name="T1" fmla="*/ 2147483647 h 34"/>
              <a:gd name="T2" fmla="*/ 2147483647 w 10"/>
              <a:gd name="T3" fmla="*/ 2147483647 h 34"/>
              <a:gd name="T4" fmla="*/ 0 w 10"/>
              <a:gd name="T5" fmla="*/ 0 h 34"/>
              <a:gd name="T6" fmla="*/ 0 w 10"/>
              <a:gd name="T7" fmla="*/ 0 h 34"/>
              <a:gd name="T8" fmla="*/ 2147483647 w 10"/>
              <a:gd name="T9" fmla="*/ 0 h 34"/>
              <a:gd name="T10" fmla="*/ 2147483647 w 10"/>
              <a:gd name="T11" fmla="*/ 2147483647 h 34"/>
              <a:gd name="T12" fmla="*/ 2147483647 w 10"/>
              <a:gd name="T13" fmla="*/ 2147483647 h 34"/>
              <a:gd name="T14" fmla="*/ 2147483647 w 10"/>
              <a:gd name="T15" fmla="*/ 2147483647 h 34"/>
              <a:gd name="T16" fmla="*/ 2147483647 w 10"/>
              <a:gd name="T17" fmla="*/ 2147483647 h 34"/>
              <a:gd name="T18" fmla="*/ 2147483647 w 10"/>
              <a:gd name="T19" fmla="*/ 2147483647 h 34"/>
              <a:gd name="T20" fmla="*/ 2147483647 w 10"/>
              <a:gd name="T21" fmla="*/ 2147483647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34">
                <a:moveTo>
                  <a:pt x="2" y="30"/>
                </a:moveTo>
                <a:lnTo>
                  <a:pt x="2" y="30"/>
                </a:lnTo>
                <a:lnTo>
                  <a:pt x="0" y="0"/>
                </a:lnTo>
                <a:lnTo>
                  <a:pt x="6" y="0"/>
                </a:lnTo>
                <a:lnTo>
                  <a:pt x="10" y="4"/>
                </a:lnTo>
                <a:lnTo>
                  <a:pt x="10" y="34"/>
                </a:lnTo>
                <a:lnTo>
                  <a:pt x="2" y="34"/>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8" name="Freeform 378"/>
          <p:cNvSpPr>
            <a:spLocks/>
          </p:cNvSpPr>
          <p:nvPr/>
        </p:nvSpPr>
        <p:spPr bwMode="gray">
          <a:xfrm>
            <a:off x="8642350" y="268288"/>
            <a:ext cx="22225" cy="23812"/>
          </a:xfrm>
          <a:custGeom>
            <a:avLst/>
            <a:gdLst>
              <a:gd name="T0" fmla="*/ 2147483647 w 32"/>
              <a:gd name="T1" fmla="*/ 2147483647 h 34"/>
              <a:gd name="T2" fmla="*/ 2147483647 w 32"/>
              <a:gd name="T3" fmla="*/ 2147483647 h 34"/>
              <a:gd name="T4" fmla="*/ 2147483647 w 32"/>
              <a:gd name="T5" fmla="*/ 2147483647 h 34"/>
              <a:gd name="T6" fmla="*/ 2147483647 w 32"/>
              <a:gd name="T7" fmla="*/ 2147483647 h 34"/>
              <a:gd name="T8" fmla="*/ 0 w 32"/>
              <a:gd name="T9" fmla="*/ 2147483647 h 34"/>
              <a:gd name="T10" fmla="*/ 0 w 32"/>
              <a:gd name="T11" fmla="*/ 0 h 34"/>
              <a:gd name="T12" fmla="*/ 0 w 32"/>
              <a:gd name="T13" fmla="*/ 0 h 34"/>
              <a:gd name="T14" fmla="*/ 2147483647 w 32"/>
              <a:gd name="T15" fmla="*/ 0 h 34"/>
              <a:gd name="T16" fmla="*/ 2147483647 w 32"/>
              <a:gd name="T17" fmla="*/ 2147483647 h 34"/>
              <a:gd name="T18" fmla="*/ 2147483647 w 32"/>
              <a:gd name="T19" fmla="*/ 2147483647 h 34"/>
              <a:gd name="T20" fmla="*/ 2147483647 w 32"/>
              <a:gd name="T21" fmla="*/ 2147483647 h 34"/>
              <a:gd name="T22" fmla="*/ 2147483647 w 32"/>
              <a:gd name="T23" fmla="*/ 2147483647 h 34"/>
              <a:gd name="T24" fmla="*/ 2147483647 w 32"/>
              <a:gd name="T25" fmla="*/ 2147483647 h 34"/>
              <a:gd name="T26" fmla="*/ 2147483647 w 32"/>
              <a:gd name="T27" fmla="*/ 2147483647 h 34"/>
              <a:gd name="T28" fmla="*/ 2147483647 w 32"/>
              <a:gd name="T29" fmla="*/ 2147483647 h 34"/>
              <a:gd name="T30" fmla="*/ 2147483647 w 32"/>
              <a:gd name="T31" fmla="*/ 2147483647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2" h="34">
                <a:moveTo>
                  <a:pt x="10" y="28"/>
                </a:moveTo>
                <a:lnTo>
                  <a:pt x="10" y="28"/>
                </a:lnTo>
                <a:lnTo>
                  <a:pt x="6" y="8"/>
                </a:lnTo>
                <a:lnTo>
                  <a:pt x="0" y="8"/>
                </a:lnTo>
                <a:lnTo>
                  <a:pt x="0" y="0"/>
                </a:lnTo>
                <a:lnTo>
                  <a:pt x="32" y="0"/>
                </a:lnTo>
                <a:lnTo>
                  <a:pt x="32" y="8"/>
                </a:lnTo>
                <a:lnTo>
                  <a:pt x="24" y="8"/>
                </a:lnTo>
                <a:lnTo>
                  <a:pt x="20" y="34"/>
                </a:lnTo>
                <a:lnTo>
                  <a:pt x="16" y="30"/>
                </a:lnTo>
                <a:lnTo>
                  <a:pt x="1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9" name="Freeform 379"/>
          <p:cNvSpPr>
            <a:spLocks/>
          </p:cNvSpPr>
          <p:nvPr/>
        </p:nvSpPr>
        <p:spPr bwMode="gray">
          <a:xfrm>
            <a:off x="8640763" y="214313"/>
            <a:ext cx="25400" cy="49212"/>
          </a:xfrm>
          <a:custGeom>
            <a:avLst/>
            <a:gdLst>
              <a:gd name="T0" fmla="*/ 2147483647 w 36"/>
              <a:gd name="T1" fmla="*/ 2147483647 h 70"/>
              <a:gd name="T2" fmla="*/ 2147483647 w 36"/>
              <a:gd name="T3" fmla="*/ 2147483647 h 70"/>
              <a:gd name="T4" fmla="*/ 2147483647 w 36"/>
              <a:gd name="T5" fmla="*/ 2147483647 h 70"/>
              <a:gd name="T6" fmla="*/ 0 w 36"/>
              <a:gd name="T7" fmla="*/ 2147483647 h 70"/>
              <a:gd name="T8" fmla="*/ 0 w 36"/>
              <a:gd name="T9" fmla="*/ 2147483647 h 70"/>
              <a:gd name="T10" fmla="*/ 0 w 36"/>
              <a:gd name="T11" fmla="*/ 2147483647 h 70"/>
              <a:gd name="T12" fmla="*/ 0 w 36"/>
              <a:gd name="T13" fmla="*/ 2147483647 h 70"/>
              <a:gd name="T14" fmla="*/ 0 w 36"/>
              <a:gd name="T15" fmla="*/ 2147483647 h 70"/>
              <a:gd name="T16" fmla="*/ 2147483647 w 36"/>
              <a:gd name="T17" fmla="*/ 2147483647 h 70"/>
              <a:gd name="T18" fmla="*/ 2147483647 w 36"/>
              <a:gd name="T19" fmla="*/ 2147483647 h 70"/>
              <a:gd name="T20" fmla="*/ 2147483647 w 36"/>
              <a:gd name="T21" fmla="*/ 2147483647 h 70"/>
              <a:gd name="T22" fmla="*/ 2147483647 w 36"/>
              <a:gd name="T23" fmla="*/ 2147483647 h 70"/>
              <a:gd name="T24" fmla="*/ 2147483647 w 36"/>
              <a:gd name="T25" fmla="*/ 2147483647 h 70"/>
              <a:gd name="T26" fmla="*/ 2147483647 w 36"/>
              <a:gd name="T27" fmla="*/ 2147483647 h 70"/>
              <a:gd name="T28" fmla="*/ 2147483647 w 36"/>
              <a:gd name="T29" fmla="*/ 2147483647 h 70"/>
              <a:gd name="T30" fmla="*/ 2147483647 w 36"/>
              <a:gd name="T31" fmla="*/ 2147483647 h 70"/>
              <a:gd name="T32" fmla="*/ 2147483647 w 36"/>
              <a:gd name="T33" fmla="*/ 2147483647 h 70"/>
              <a:gd name="T34" fmla="*/ 2147483647 w 36"/>
              <a:gd name="T35" fmla="*/ 2147483647 h 70"/>
              <a:gd name="T36" fmla="*/ 2147483647 w 36"/>
              <a:gd name="T37" fmla="*/ 0 h 70"/>
              <a:gd name="T38" fmla="*/ 2147483647 w 36"/>
              <a:gd name="T39" fmla="*/ 0 h 70"/>
              <a:gd name="T40" fmla="*/ 2147483647 w 36"/>
              <a:gd name="T41" fmla="*/ 2147483647 h 70"/>
              <a:gd name="T42" fmla="*/ 2147483647 w 36"/>
              <a:gd name="T43" fmla="*/ 2147483647 h 70"/>
              <a:gd name="T44" fmla="*/ 2147483647 w 36"/>
              <a:gd name="T45" fmla="*/ 2147483647 h 70"/>
              <a:gd name="T46" fmla="*/ 2147483647 w 36"/>
              <a:gd name="T47" fmla="*/ 2147483647 h 70"/>
              <a:gd name="T48" fmla="*/ 2147483647 w 36"/>
              <a:gd name="T49" fmla="*/ 2147483647 h 70"/>
              <a:gd name="T50" fmla="*/ 2147483647 w 36"/>
              <a:gd name="T51" fmla="*/ 2147483647 h 70"/>
              <a:gd name="T52" fmla="*/ 2147483647 w 36"/>
              <a:gd name="T53" fmla="*/ 2147483647 h 70"/>
              <a:gd name="T54" fmla="*/ 2147483647 w 36"/>
              <a:gd name="T55" fmla="*/ 2147483647 h 70"/>
              <a:gd name="T56" fmla="*/ 2147483647 w 36"/>
              <a:gd name="T57" fmla="*/ 2147483647 h 70"/>
              <a:gd name="T58" fmla="*/ 2147483647 w 36"/>
              <a:gd name="T59" fmla="*/ 2147483647 h 70"/>
              <a:gd name="T60" fmla="*/ 2147483647 w 36"/>
              <a:gd name="T61" fmla="*/ 2147483647 h 70"/>
              <a:gd name="T62" fmla="*/ 2147483647 w 36"/>
              <a:gd name="T63" fmla="*/ 2147483647 h 70"/>
              <a:gd name="T64" fmla="*/ 2147483647 w 36"/>
              <a:gd name="T65" fmla="*/ 2147483647 h 70"/>
              <a:gd name="T66" fmla="*/ 2147483647 w 36"/>
              <a:gd name="T67" fmla="*/ 2147483647 h 70"/>
              <a:gd name="T68" fmla="*/ 2147483647 w 36"/>
              <a:gd name="T69" fmla="*/ 2147483647 h 70"/>
              <a:gd name="T70" fmla="*/ 2147483647 w 36"/>
              <a:gd name="T71" fmla="*/ 2147483647 h 70"/>
              <a:gd name="T72" fmla="*/ 2147483647 w 36"/>
              <a:gd name="T73" fmla="*/ 2147483647 h 70"/>
              <a:gd name="T74" fmla="*/ 2147483647 w 36"/>
              <a:gd name="T75" fmla="*/ 2147483647 h 70"/>
              <a:gd name="T76" fmla="*/ 2147483647 w 36"/>
              <a:gd name="T77" fmla="*/ 2147483647 h 70"/>
              <a:gd name="T78" fmla="*/ 2147483647 w 36"/>
              <a:gd name="T79" fmla="*/ 2147483647 h 70"/>
              <a:gd name="T80" fmla="*/ 2147483647 w 36"/>
              <a:gd name="T81" fmla="*/ 2147483647 h 70"/>
              <a:gd name="T82" fmla="*/ 2147483647 w 36"/>
              <a:gd name="T83" fmla="*/ 2147483647 h 70"/>
              <a:gd name="T84" fmla="*/ 2147483647 w 36"/>
              <a:gd name="T85" fmla="*/ 2147483647 h 70"/>
              <a:gd name="T86" fmla="*/ 2147483647 w 36"/>
              <a:gd name="T87" fmla="*/ 2147483647 h 70"/>
              <a:gd name="T88" fmla="*/ 2147483647 w 36"/>
              <a:gd name="T89" fmla="*/ 2147483647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 h="70">
                <a:moveTo>
                  <a:pt x="10" y="70"/>
                </a:moveTo>
                <a:lnTo>
                  <a:pt x="10" y="70"/>
                </a:lnTo>
                <a:lnTo>
                  <a:pt x="4" y="60"/>
                </a:lnTo>
                <a:lnTo>
                  <a:pt x="0" y="48"/>
                </a:lnTo>
                <a:lnTo>
                  <a:pt x="0" y="36"/>
                </a:lnTo>
                <a:lnTo>
                  <a:pt x="0" y="24"/>
                </a:lnTo>
                <a:lnTo>
                  <a:pt x="4" y="32"/>
                </a:lnTo>
                <a:lnTo>
                  <a:pt x="12" y="38"/>
                </a:lnTo>
                <a:lnTo>
                  <a:pt x="8" y="28"/>
                </a:lnTo>
                <a:lnTo>
                  <a:pt x="6" y="18"/>
                </a:lnTo>
                <a:lnTo>
                  <a:pt x="8" y="12"/>
                </a:lnTo>
                <a:lnTo>
                  <a:pt x="10" y="8"/>
                </a:lnTo>
                <a:lnTo>
                  <a:pt x="16" y="2"/>
                </a:lnTo>
                <a:lnTo>
                  <a:pt x="22" y="0"/>
                </a:lnTo>
                <a:lnTo>
                  <a:pt x="20" y="8"/>
                </a:lnTo>
                <a:lnTo>
                  <a:pt x="22" y="16"/>
                </a:lnTo>
                <a:lnTo>
                  <a:pt x="26" y="12"/>
                </a:lnTo>
                <a:lnTo>
                  <a:pt x="28" y="10"/>
                </a:lnTo>
                <a:lnTo>
                  <a:pt x="34" y="26"/>
                </a:lnTo>
                <a:lnTo>
                  <a:pt x="36" y="34"/>
                </a:lnTo>
                <a:lnTo>
                  <a:pt x="36" y="42"/>
                </a:lnTo>
                <a:lnTo>
                  <a:pt x="34" y="48"/>
                </a:lnTo>
                <a:lnTo>
                  <a:pt x="32" y="38"/>
                </a:lnTo>
                <a:lnTo>
                  <a:pt x="30" y="36"/>
                </a:lnTo>
                <a:lnTo>
                  <a:pt x="26" y="34"/>
                </a:lnTo>
                <a:lnTo>
                  <a:pt x="28" y="40"/>
                </a:lnTo>
                <a:lnTo>
                  <a:pt x="30" y="46"/>
                </a:lnTo>
                <a:lnTo>
                  <a:pt x="30" y="54"/>
                </a:lnTo>
                <a:lnTo>
                  <a:pt x="30" y="60"/>
                </a:lnTo>
                <a:lnTo>
                  <a:pt x="28" y="64"/>
                </a:lnTo>
                <a:lnTo>
                  <a:pt x="24" y="70"/>
                </a:lnTo>
                <a:lnTo>
                  <a:pt x="1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0" name="Freeform 380"/>
          <p:cNvSpPr>
            <a:spLocks/>
          </p:cNvSpPr>
          <p:nvPr/>
        </p:nvSpPr>
        <p:spPr bwMode="gray">
          <a:xfrm>
            <a:off x="8729663" y="242888"/>
            <a:ext cx="14287" cy="14287"/>
          </a:xfrm>
          <a:custGeom>
            <a:avLst/>
            <a:gdLst>
              <a:gd name="T0" fmla="*/ 2147483647 w 18"/>
              <a:gd name="T1" fmla="*/ 2147483647 h 20"/>
              <a:gd name="T2" fmla="*/ 2147483647 w 18"/>
              <a:gd name="T3" fmla="*/ 2147483647 h 20"/>
              <a:gd name="T4" fmla="*/ 2147483647 w 18"/>
              <a:gd name="T5" fmla="*/ 2147483647 h 20"/>
              <a:gd name="T6" fmla="*/ 0 w 18"/>
              <a:gd name="T7" fmla="*/ 2147483647 h 20"/>
              <a:gd name="T8" fmla="*/ 0 w 18"/>
              <a:gd name="T9" fmla="*/ 2147483647 h 20"/>
              <a:gd name="T10" fmla="*/ 2147483647 w 18"/>
              <a:gd name="T11" fmla="*/ 0 h 20"/>
              <a:gd name="T12" fmla="*/ 2147483647 w 18"/>
              <a:gd name="T13" fmla="*/ 214748364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0">
                <a:moveTo>
                  <a:pt x="18" y="8"/>
                </a:moveTo>
                <a:lnTo>
                  <a:pt x="6" y="20"/>
                </a:lnTo>
                <a:lnTo>
                  <a:pt x="0" y="14"/>
                </a:lnTo>
                <a:lnTo>
                  <a:pt x="12" y="0"/>
                </a:lnTo>
                <a:lnTo>
                  <a:pt x="1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1" name="Freeform 381"/>
          <p:cNvSpPr>
            <a:spLocks/>
          </p:cNvSpPr>
          <p:nvPr/>
        </p:nvSpPr>
        <p:spPr bwMode="gray">
          <a:xfrm>
            <a:off x="8729663" y="242888"/>
            <a:ext cx="14287" cy="14287"/>
          </a:xfrm>
          <a:custGeom>
            <a:avLst/>
            <a:gdLst>
              <a:gd name="T0" fmla="*/ 2147483647 w 18"/>
              <a:gd name="T1" fmla="*/ 2147483647 h 20"/>
              <a:gd name="T2" fmla="*/ 2147483647 w 18"/>
              <a:gd name="T3" fmla="*/ 2147483647 h 20"/>
              <a:gd name="T4" fmla="*/ 2147483647 w 18"/>
              <a:gd name="T5" fmla="*/ 2147483647 h 20"/>
              <a:gd name="T6" fmla="*/ 0 w 18"/>
              <a:gd name="T7" fmla="*/ 2147483647 h 20"/>
              <a:gd name="T8" fmla="*/ 0 w 18"/>
              <a:gd name="T9" fmla="*/ 2147483647 h 20"/>
              <a:gd name="T10" fmla="*/ 2147483647 w 1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0">
                <a:moveTo>
                  <a:pt x="18" y="8"/>
                </a:moveTo>
                <a:lnTo>
                  <a:pt x="6" y="20"/>
                </a:lnTo>
                <a:lnTo>
                  <a:pt x="0" y="14"/>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2" name="Freeform 382"/>
          <p:cNvSpPr>
            <a:spLocks/>
          </p:cNvSpPr>
          <p:nvPr/>
        </p:nvSpPr>
        <p:spPr bwMode="gray">
          <a:xfrm>
            <a:off x="8753475" y="207963"/>
            <a:ext cx="23813" cy="25400"/>
          </a:xfrm>
          <a:custGeom>
            <a:avLst/>
            <a:gdLst>
              <a:gd name="T0" fmla="*/ 0 w 34"/>
              <a:gd name="T1" fmla="*/ 2147483647 h 36"/>
              <a:gd name="T2" fmla="*/ 0 w 34"/>
              <a:gd name="T3" fmla="*/ 2147483647 h 36"/>
              <a:gd name="T4" fmla="*/ 2147483647 w 34"/>
              <a:gd name="T5" fmla="*/ 2147483647 h 36"/>
              <a:gd name="T6" fmla="*/ 2147483647 w 34"/>
              <a:gd name="T7" fmla="*/ 2147483647 h 36"/>
              <a:gd name="T8" fmla="*/ 2147483647 w 34"/>
              <a:gd name="T9" fmla="*/ 0 h 36"/>
              <a:gd name="T10" fmla="*/ 2147483647 w 34"/>
              <a:gd name="T11" fmla="*/ 0 h 36"/>
              <a:gd name="T12" fmla="*/ 2147483647 w 34"/>
              <a:gd name="T13" fmla="*/ 0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2147483647 h 36"/>
              <a:gd name="T34" fmla="*/ 0 w 34"/>
              <a:gd name="T35" fmla="*/ 2147483647 h 36"/>
              <a:gd name="T36" fmla="*/ 0 w 34"/>
              <a:gd name="T37" fmla="*/ 2147483647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36">
                <a:moveTo>
                  <a:pt x="0" y="28"/>
                </a:moveTo>
                <a:lnTo>
                  <a:pt x="0" y="28"/>
                </a:lnTo>
                <a:lnTo>
                  <a:pt x="4" y="12"/>
                </a:lnTo>
                <a:lnTo>
                  <a:pt x="8" y="6"/>
                </a:lnTo>
                <a:lnTo>
                  <a:pt x="14" y="0"/>
                </a:lnTo>
                <a:lnTo>
                  <a:pt x="22" y="0"/>
                </a:lnTo>
                <a:lnTo>
                  <a:pt x="28" y="4"/>
                </a:lnTo>
                <a:lnTo>
                  <a:pt x="32" y="6"/>
                </a:lnTo>
                <a:lnTo>
                  <a:pt x="34" y="10"/>
                </a:lnTo>
                <a:lnTo>
                  <a:pt x="34" y="18"/>
                </a:lnTo>
                <a:lnTo>
                  <a:pt x="30" y="26"/>
                </a:lnTo>
                <a:lnTo>
                  <a:pt x="22" y="30"/>
                </a:lnTo>
                <a:lnTo>
                  <a:pt x="14" y="34"/>
                </a:lnTo>
                <a:lnTo>
                  <a:pt x="6" y="3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3" name="Freeform 383"/>
          <p:cNvSpPr>
            <a:spLocks/>
          </p:cNvSpPr>
          <p:nvPr/>
        </p:nvSpPr>
        <p:spPr bwMode="gray">
          <a:xfrm>
            <a:off x="8745538" y="349250"/>
            <a:ext cx="61912" cy="17463"/>
          </a:xfrm>
          <a:custGeom>
            <a:avLst/>
            <a:gdLst>
              <a:gd name="T0" fmla="*/ 2147483647 w 86"/>
              <a:gd name="T1" fmla="*/ 0 h 26"/>
              <a:gd name="T2" fmla="*/ 2147483647 w 86"/>
              <a:gd name="T3" fmla="*/ 2147483647 h 26"/>
              <a:gd name="T4" fmla="*/ 0 w 86"/>
              <a:gd name="T5" fmla="*/ 2147483647 h 26"/>
              <a:gd name="T6" fmla="*/ 0 w 86"/>
              <a:gd name="T7" fmla="*/ 0 h 26"/>
              <a:gd name="T8" fmla="*/ 2147483647 w 86"/>
              <a:gd name="T9" fmla="*/ 0 h 26"/>
              <a:gd name="T10" fmla="*/ 2147483647 w 86"/>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26">
                <a:moveTo>
                  <a:pt x="86" y="0"/>
                </a:moveTo>
                <a:lnTo>
                  <a:pt x="86" y="26"/>
                </a:lnTo>
                <a:lnTo>
                  <a:pt x="0" y="26"/>
                </a:lnTo>
                <a:lnTo>
                  <a:pt x="0" y="0"/>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4" name="Freeform 384"/>
          <p:cNvSpPr>
            <a:spLocks/>
          </p:cNvSpPr>
          <p:nvPr/>
        </p:nvSpPr>
        <p:spPr bwMode="gray">
          <a:xfrm>
            <a:off x="8640763" y="227013"/>
            <a:ext cx="119062" cy="249237"/>
          </a:xfrm>
          <a:custGeom>
            <a:avLst/>
            <a:gdLst>
              <a:gd name="T0" fmla="*/ 2147483647 w 168"/>
              <a:gd name="T1" fmla="*/ 2147483647 h 352"/>
              <a:gd name="T2" fmla="*/ 2147483647 w 168"/>
              <a:gd name="T3" fmla="*/ 2147483647 h 352"/>
              <a:gd name="T4" fmla="*/ 2147483647 w 168"/>
              <a:gd name="T5" fmla="*/ 2147483647 h 352"/>
              <a:gd name="T6" fmla="*/ 2147483647 w 168"/>
              <a:gd name="T7" fmla="*/ 2147483647 h 352"/>
              <a:gd name="T8" fmla="*/ 2147483647 w 168"/>
              <a:gd name="T9" fmla="*/ 2147483647 h 352"/>
              <a:gd name="T10" fmla="*/ 2147483647 w 168"/>
              <a:gd name="T11" fmla="*/ 2147483647 h 352"/>
              <a:gd name="T12" fmla="*/ 2147483647 w 168"/>
              <a:gd name="T13" fmla="*/ 2147483647 h 352"/>
              <a:gd name="T14" fmla="*/ 2147483647 w 168"/>
              <a:gd name="T15" fmla="*/ 2147483647 h 352"/>
              <a:gd name="T16" fmla="*/ 2147483647 w 168"/>
              <a:gd name="T17" fmla="*/ 2147483647 h 352"/>
              <a:gd name="T18" fmla="*/ 2147483647 w 168"/>
              <a:gd name="T19" fmla="*/ 2147483647 h 352"/>
              <a:gd name="T20" fmla="*/ 2147483647 w 168"/>
              <a:gd name="T21" fmla="*/ 2147483647 h 352"/>
              <a:gd name="T22" fmla="*/ 2147483647 w 168"/>
              <a:gd name="T23" fmla="*/ 2147483647 h 352"/>
              <a:gd name="T24" fmla="*/ 2147483647 w 168"/>
              <a:gd name="T25" fmla="*/ 2147483647 h 352"/>
              <a:gd name="T26" fmla="*/ 2147483647 w 168"/>
              <a:gd name="T27" fmla="*/ 2147483647 h 352"/>
              <a:gd name="T28" fmla="*/ 2147483647 w 168"/>
              <a:gd name="T29" fmla="*/ 2147483647 h 352"/>
              <a:gd name="T30" fmla="*/ 0 w 168"/>
              <a:gd name="T31" fmla="*/ 2147483647 h 352"/>
              <a:gd name="T32" fmla="*/ 2147483647 w 168"/>
              <a:gd name="T33" fmla="*/ 2147483647 h 352"/>
              <a:gd name="T34" fmla="*/ 2147483647 w 168"/>
              <a:gd name="T35" fmla="*/ 2147483647 h 352"/>
              <a:gd name="T36" fmla="*/ 2147483647 w 168"/>
              <a:gd name="T37" fmla="*/ 2147483647 h 352"/>
              <a:gd name="T38" fmla="*/ 2147483647 w 168"/>
              <a:gd name="T39" fmla="*/ 2147483647 h 352"/>
              <a:gd name="T40" fmla="*/ 2147483647 w 168"/>
              <a:gd name="T41" fmla="*/ 2147483647 h 352"/>
              <a:gd name="T42" fmla="*/ 2147483647 w 168"/>
              <a:gd name="T43" fmla="*/ 2147483647 h 352"/>
              <a:gd name="T44" fmla="*/ 2147483647 w 168"/>
              <a:gd name="T45" fmla="*/ 2147483647 h 352"/>
              <a:gd name="T46" fmla="*/ 2147483647 w 168"/>
              <a:gd name="T47" fmla="*/ 2147483647 h 352"/>
              <a:gd name="T48" fmla="*/ 2147483647 w 168"/>
              <a:gd name="T49" fmla="*/ 2147483647 h 352"/>
              <a:gd name="T50" fmla="*/ 2147483647 w 168"/>
              <a:gd name="T51" fmla="*/ 2147483647 h 352"/>
              <a:gd name="T52" fmla="*/ 2147483647 w 168"/>
              <a:gd name="T53" fmla="*/ 2147483647 h 352"/>
              <a:gd name="T54" fmla="*/ 2147483647 w 168"/>
              <a:gd name="T55" fmla="*/ 2147483647 h 352"/>
              <a:gd name="T56" fmla="*/ 2147483647 w 168"/>
              <a:gd name="T57" fmla="*/ 2147483647 h 352"/>
              <a:gd name="T58" fmla="*/ 2147483647 w 168"/>
              <a:gd name="T59" fmla="*/ 2147483647 h 352"/>
              <a:gd name="T60" fmla="*/ 2147483647 w 168"/>
              <a:gd name="T61" fmla="*/ 2147483647 h 352"/>
              <a:gd name="T62" fmla="*/ 2147483647 w 168"/>
              <a:gd name="T63" fmla="*/ 2147483647 h 352"/>
              <a:gd name="T64" fmla="*/ 2147483647 w 168"/>
              <a:gd name="T65" fmla="*/ 2147483647 h 352"/>
              <a:gd name="T66" fmla="*/ 2147483647 w 168"/>
              <a:gd name="T67" fmla="*/ 2147483647 h 352"/>
              <a:gd name="T68" fmla="*/ 2147483647 w 168"/>
              <a:gd name="T69" fmla="*/ 2147483647 h 352"/>
              <a:gd name="T70" fmla="*/ 2147483647 w 168"/>
              <a:gd name="T71" fmla="*/ 2147483647 h 352"/>
              <a:gd name="T72" fmla="*/ 2147483647 w 168"/>
              <a:gd name="T73" fmla="*/ 0 h 352"/>
              <a:gd name="T74" fmla="*/ 2147483647 w 168"/>
              <a:gd name="T75" fmla="*/ 2147483647 h 352"/>
              <a:gd name="T76" fmla="*/ 2147483647 w 168"/>
              <a:gd name="T77" fmla="*/ 2147483647 h 352"/>
              <a:gd name="T78" fmla="*/ 2147483647 w 168"/>
              <a:gd name="T79" fmla="*/ 2147483647 h 352"/>
              <a:gd name="T80" fmla="*/ 2147483647 w 168"/>
              <a:gd name="T81" fmla="*/ 2147483647 h 352"/>
              <a:gd name="T82" fmla="*/ 2147483647 w 168"/>
              <a:gd name="T83" fmla="*/ 2147483647 h 352"/>
              <a:gd name="T84" fmla="*/ 2147483647 w 168"/>
              <a:gd name="T85" fmla="*/ 2147483647 h 352"/>
              <a:gd name="T86" fmla="*/ 2147483647 w 168"/>
              <a:gd name="T87" fmla="*/ 2147483647 h 352"/>
              <a:gd name="T88" fmla="*/ 2147483647 w 168"/>
              <a:gd name="T89" fmla="*/ 2147483647 h 352"/>
              <a:gd name="T90" fmla="*/ 2147483647 w 168"/>
              <a:gd name="T91" fmla="*/ 2147483647 h 352"/>
              <a:gd name="T92" fmla="*/ 2147483647 w 168"/>
              <a:gd name="T93" fmla="*/ 2147483647 h 352"/>
              <a:gd name="T94" fmla="*/ 2147483647 w 168"/>
              <a:gd name="T95" fmla="*/ 2147483647 h 352"/>
              <a:gd name="T96" fmla="*/ 2147483647 w 168"/>
              <a:gd name="T97" fmla="*/ 2147483647 h 352"/>
              <a:gd name="T98" fmla="*/ 2147483647 w 168"/>
              <a:gd name="T99" fmla="*/ 2147483647 h 352"/>
              <a:gd name="T100" fmla="*/ 2147483647 w 168"/>
              <a:gd name="T101" fmla="*/ 2147483647 h 352"/>
              <a:gd name="T102" fmla="*/ 2147483647 w 168"/>
              <a:gd name="T103" fmla="*/ 2147483647 h 352"/>
              <a:gd name="T104" fmla="*/ 2147483647 w 168"/>
              <a:gd name="T105" fmla="*/ 2147483647 h 352"/>
              <a:gd name="T106" fmla="*/ 2147483647 w 168"/>
              <a:gd name="T107" fmla="*/ 2147483647 h 352"/>
              <a:gd name="T108" fmla="*/ 2147483647 w 168"/>
              <a:gd name="T109" fmla="*/ 2147483647 h 352"/>
              <a:gd name="T110" fmla="*/ 2147483647 w 168"/>
              <a:gd name="T111" fmla="*/ 2147483647 h 352"/>
              <a:gd name="T112" fmla="*/ 2147483647 w 168"/>
              <a:gd name="T113" fmla="*/ 2147483647 h 352"/>
              <a:gd name="T114" fmla="*/ 2147483647 w 168"/>
              <a:gd name="T115" fmla="*/ 2147483647 h 352"/>
              <a:gd name="T116" fmla="*/ 2147483647 w 168"/>
              <a:gd name="T117" fmla="*/ 2147483647 h 352"/>
              <a:gd name="T118" fmla="*/ 2147483647 w 168"/>
              <a:gd name="T119" fmla="*/ 2147483647 h 352"/>
              <a:gd name="T120" fmla="*/ 2147483647 w 168"/>
              <a:gd name="T121" fmla="*/ 2147483647 h 352"/>
              <a:gd name="T122" fmla="*/ 2147483647 w 168"/>
              <a:gd name="T123" fmla="*/ 2147483647 h 352"/>
              <a:gd name="T124" fmla="*/ 2147483647 w 168"/>
              <a:gd name="T125" fmla="*/ 2147483647 h 3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8" h="352">
                <a:moveTo>
                  <a:pt x="26" y="342"/>
                </a:moveTo>
                <a:lnTo>
                  <a:pt x="26" y="342"/>
                </a:lnTo>
                <a:lnTo>
                  <a:pt x="26" y="336"/>
                </a:lnTo>
                <a:lnTo>
                  <a:pt x="26" y="332"/>
                </a:lnTo>
                <a:lnTo>
                  <a:pt x="32" y="324"/>
                </a:lnTo>
                <a:lnTo>
                  <a:pt x="40" y="316"/>
                </a:lnTo>
                <a:lnTo>
                  <a:pt x="44" y="312"/>
                </a:lnTo>
                <a:lnTo>
                  <a:pt x="46" y="306"/>
                </a:lnTo>
                <a:lnTo>
                  <a:pt x="48" y="290"/>
                </a:lnTo>
                <a:lnTo>
                  <a:pt x="52" y="274"/>
                </a:lnTo>
                <a:lnTo>
                  <a:pt x="56" y="258"/>
                </a:lnTo>
                <a:lnTo>
                  <a:pt x="60" y="250"/>
                </a:lnTo>
                <a:lnTo>
                  <a:pt x="66" y="244"/>
                </a:lnTo>
                <a:lnTo>
                  <a:pt x="68" y="220"/>
                </a:lnTo>
                <a:lnTo>
                  <a:pt x="76" y="198"/>
                </a:lnTo>
                <a:lnTo>
                  <a:pt x="86" y="178"/>
                </a:lnTo>
                <a:lnTo>
                  <a:pt x="102" y="158"/>
                </a:lnTo>
                <a:lnTo>
                  <a:pt x="98" y="148"/>
                </a:lnTo>
                <a:lnTo>
                  <a:pt x="94" y="138"/>
                </a:lnTo>
                <a:lnTo>
                  <a:pt x="90" y="138"/>
                </a:lnTo>
                <a:lnTo>
                  <a:pt x="88" y="134"/>
                </a:lnTo>
                <a:lnTo>
                  <a:pt x="84" y="130"/>
                </a:lnTo>
                <a:lnTo>
                  <a:pt x="84" y="126"/>
                </a:lnTo>
                <a:lnTo>
                  <a:pt x="70" y="142"/>
                </a:lnTo>
                <a:lnTo>
                  <a:pt x="62" y="148"/>
                </a:lnTo>
                <a:lnTo>
                  <a:pt x="54" y="154"/>
                </a:lnTo>
                <a:lnTo>
                  <a:pt x="52" y="154"/>
                </a:lnTo>
                <a:lnTo>
                  <a:pt x="46" y="150"/>
                </a:lnTo>
                <a:lnTo>
                  <a:pt x="42" y="146"/>
                </a:lnTo>
                <a:lnTo>
                  <a:pt x="38" y="140"/>
                </a:lnTo>
                <a:lnTo>
                  <a:pt x="30" y="128"/>
                </a:lnTo>
                <a:lnTo>
                  <a:pt x="26" y="124"/>
                </a:lnTo>
                <a:lnTo>
                  <a:pt x="22" y="120"/>
                </a:lnTo>
                <a:lnTo>
                  <a:pt x="16" y="116"/>
                </a:lnTo>
                <a:lnTo>
                  <a:pt x="10" y="116"/>
                </a:lnTo>
                <a:lnTo>
                  <a:pt x="4" y="112"/>
                </a:lnTo>
                <a:lnTo>
                  <a:pt x="2" y="106"/>
                </a:lnTo>
                <a:lnTo>
                  <a:pt x="0" y="94"/>
                </a:lnTo>
                <a:lnTo>
                  <a:pt x="6" y="92"/>
                </a:lnTo>
                <a:lnTo>
                  <a:pt x="12" y="92"/>
                </a:lnTo>
                <a:lnTo>
                  <a:pt x="22" y="100"/>
                </a:lnTo>
                <a:lnTo>
                  <a:pt x="30" y="108"/>
                </a:lnTo>
                <a:lnTo>
                  <a:pt x="38" y="116"/>
                </a:lnTo>
                <a:lnTo>
                  <a:pt x="46" y="124"/>
                </a:lnTo>
                <a:lnTo>
                  <a:pt x="50" y="128"/>
                </a:lnTo>
                <a:lnTo>
                  <a:pt x="56" y="132"/>
                </a:lnTo>
                <a:lnTo>
                  <a:pt x="66" y="120"/>
                </a:lnTo>
                <a:lnTo>
                  <a:pt x="76" y="108"/>
                </a:lnTo>
                <a:lnTo>
                  <a:pt x="78" y="104"/>
                </a:lnTo>
                <a:lnTo>
                  <a:pt x="82" y="102"/>
                </a:lnTo>
                <a:lnTo>
                  <a:pt x="92" y="100"/>
                </a:lnTo>
                <a:lnTo>
                  <a:pt x="96" y="94"/>
                </a:lnTo>
                <a:lnTo>
                  <a:pt x="94" y="78"/>
                </a:lnTo>
                <a:lnTo>
                  <a:pt x="88" y="68"/>
                </a:lnTo>
                <a:lnTo>
                  <a:pt x="82" y="58"/>
                </a:lnTo>
                <a:lnTo>
                  <a:pt x="84" y="46"/>
                </a:lnTo>
                <a:lnTo>
                  <a:pt x="88" y="40"/>
                </a:lnTo>
                <a:lnTo>
                  <a:pt x="92" y="36"/>
                </a:lnTo>
                <a:lnTo>
                  <a:pt x="96" y="36"/>
                </a:lnTo>
                <a:lnTo>
                  <a:pt x="100" y="36"/>
                </a:lnTo>
                <a:lnTo>
                  <a:pt x="104" y="38"/>
                </a:lnTo>
                <a:lnTo>
                  <a:pt x="108" y="36"/>
                </a:lnTo>
                <a:lnTo>
                  <a:pt x="112" y="36"/>
                </a:lnTo>
                <a:lnTo>
                  <a:pt x="116" y="38"/>
                </a:lnTo>
                <a:lnTo>
                  <a:pt x="120" y="46"/>
                </a:lnTo>
                <a:lnTo>
                  <a:pt x="124" y="56"/>
                </a:lnTo>
                <a:lnTo>
                  <a:pt x="114" y="76"/>
                </a:lnTo>
                <a:lnTo>
                  <a:pt x="112" y="78"/>
                </a:lnTo>
                <a:lnTo>
                  <a:pt x="112" y="82"/>
                </a:lnTo>
                <a:lnTo>
                  <a:pt x="114" y="86"/>
                </a:lnTo>
                <a:lnTo>
                  <a:pt x="122" y="86"/>
                </a:lnTo>
                <a:lnTo>
                  <a:pt x="124" y="82"/>
                </a:lnTo>
                <a:lnTo>
                  <a:pt x="130" y="78"/>
                </a:lnTo>
                <a:lnTo>
                  <a:pt x="140" y="74"/>
                </a:lnTo>
                <a:lnTo>
                  <a:pt x="154" y="64"/>
                </a:lnTo>
                <a:lnTo>
                  <a:pt x="154" y="56"/>
                </a:lnTo>
                <a:lnTo>
                  <a:pt x="154" y="50"/>
                </a:lnTo>
                <a:lnTo>
                  <a:pt x="156" y="42"/>
                </a:lnTo>
                <a:lnTo>
                  <a:pt x="154" y="34"/>
                </a:lnTo>
                <a:lnTo>
                  <a:pt x="150" y="30"/>
                </a:lnTo>
                <a:lnTo>
                  <a:pt x="146" y="24"/>
                </a:lnTo>
                <a:lnTo>
                  <a:pt x="142" y="14"/>
                </a:lnTo>
                <a:lnTo>
                  <a:pt x="144" y="6"/>
                </a:lnTo>
                <a:lnTo>
                  <a:pt x="148" y="0"/>
                </a:lnTo>
                <a:lnTo>
                  <a:pt x="150" y="0"/>
                </a:lnTo>
                <a:lnTo>
                  <a:pt x="160" y="14"/>
                </a:lnTo>
                <a:lnTo>
                  <a:pt x="164" y="22"/>
                </a:lnTo>
                <a:lnTo>
                  <a:pt x="166" y="30"/>
                </a:lnTo>
                <a:lnTo>
                  <a:pt x="168" y="52"/>
                </a:lnTo>
                <a:lnTo>
                  <a:pt x="168" y="74"/>
                </a:lnTo>
                <a:lnTo>
                  <a:pt x="156" y="84"/>
                </a:lnTo>
                <a:lnTo>
                  <a:pt x="142" y="92"/>
                </a:lnTo>
                <a:lnTo>
                  <a:pt x="136" y="106"/>
                </a:lnTo>
                <a:lnTo>
                  <a:pt x="134" y="124"/>
                </a:lnTo>
                <a:lnTo>
                  <a:pt x="130" y="142"/>
                </a:lnTo>
                <a:lnTo>
                  <a:pt x="134" y="154"/>
                </a:lnTo>
                <a:lnTo>
                  <a:pt x="138" y="168"/>
                </a:lnTo>
                <a:lnTo>
                  <a:pt x="138" y="180"/>
                </a:lnTo>
                <a:lnTo>
                  <a:pt x="136" y="192"/>
                </a:lnTo>
                <a:lnTo>
                  <a:pt x="134" y="198"/>
                </a:lnTo>
                <a:lnTo>
                  <a:pt x="128" y="202"/>
                </a:lnTo>
                <a:lnTo>
                  <a:pt x="120" y="210"/>
                </a:lnTo>
                <a:lnTo>
                  <a:pt x="104" y="222"/>
                </a:lnTo>
                <a:lnTo>
                  <a:pt x="110" y="228"/>
                </a:lnTo>
                <a:lnTo>
                  <a:pt x="112" y="234"/>
                </a:lnTo>
                <a:lnTo>
                  <a:pt x="116" y="248"/>
                </a:lnTo>
                <a:lnTo>
                  <a:pt x="116" y="262"/>
                </a:lnTo>
                <a:lnTo>
                  <a:pt x="116" y="280"/>
                </a:lnTo>
                <a:lnTo>
                  <a:pt x="118" y="284"/>
                </a:lnTo>
                <a:lnTo>
                  <a:pt x="120" y="288"/>
                </a:lnTo>
                <a:lnTo>
                  <a:pt x="122" y="292"/>
                </a:lnTo>
                <a:lnTo>
                  <a:pt x="122" y="296"/>
                </a:lnTo>
                <a:lnTo>
                  <a:pt x="114" y="306"/>
                </a:lnTo>
                <a:lnTo>
                  <a:pt x="112" y="312"/>
                </a:lnTo>
                <a:lnTo>
                  <a:pt x="110" y="318"/>
                </a:lnTo>
                <a:lnTo>
                  <a:pt x="106" y="324"/>
                </a:lnTo>
                <a:lnTo>
                  <a:pt x="100" y="326"/>
                </a:lnTo>
                <a:lnTo>
                  <a:pt x="90" y="328"/>
                </a:lnTo>
                <a:lnTo>
                  <a:pt x="88" y="326"/>
                </a:lnTo>
                <a:lnTo>
                  <a:pt x="90" y="320"/>
                </a:lnTo>
                <a:lnTo>
                  <a:pt x="94" y="316"/>
                </a:lnTo>
                <a:lnTo>
                  <a:pt x="96" y="310"/>
                </a:lnTo>
                <a:lnTo>
                  <a:pt x="98" y="302"/>
                </a:lnTo>
                <a:lnTo>
                  <a:pt x="100" y="296"/>
                </a:lnTo>
                <a:lnTo>
                  <a:pt x="104" y="288"/>
                </a:lnTo>
                <a:lnTo>
                  <a:pt x="94" y="264"/>
                </a:lnTo>
                <a:lnTo>
                  <a:pt x="90" y="250"/>
                </a:lnTo>
                <a:lnTo>
                  <a:pt x="88" y="236"/>
                </a:lnTo>
                <a:lnTo>
                  <a:pt x="86" y="242"/>
                </a:lnTo>
                <a:lnTo>
                  <a:pt x="86" y="248"/>
                </a:lnTo>
                <a:lnTo>
                  <a:pt x="88" y="260"/>
                </a:lnTo>
                <a:lnTo>
                  <a:pt x="78" y="272"/>
                </a:lnTo>
                <a:lnTo>
                  <a:pt x="68" y="286"/>
                </a:lnTo>
                <a:lnTo>
                  <a:pt x="60" y="302"/>
                </a:lnTo>
                <a:lnTo>
                  <a:pt x="58" y="310"/>
                </a:lnTo>
                <a:lnTo>
                  <a:pt x="58" y="318"/>
                </a:lnTo>
                <a:lnTo>
                  <a:pt x="48" y="336"/>
                </a:lnTo>
                <a:lnTo>
                  <a:pt x="42" y="344"/>
                </a:lnTo>
                <a:lnTo>
                  <a:pt x="38" y="352"/>
                </a:lnTo>
                <a:lnTo>
                  <a:pt x="36" y="352"/>
                </a:lnTo>
                <a:lnTo>
                  <a:pt x="32" y="350"/>
                </a:lnTo>
                <a:lnTo>
                  <a:pt x="28" y="346"/>
                </a:lnTo>
                <a:lnTo>
                  <a:pt x="26" y="3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5" name="Freeform 385"/>
          <p:cNvSpPr>
            <a:spLocks/>
          </p:cNvSpPr>
          <p:nvPr/>
        </p:nvSpPr>
        <p:spPr bwMode="gray">
          <a:xfrm>
            <a:off x="8764588" y="404813"/>
            <a:ext cx="36512" cy="5715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2147483647 w 52"/>
              <a:gd name="T15" fmla="*/ 2147483647 h 80"/>
              <a:gd name="T16" fmla="*/ 2147483647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2147483647 w 52"/>
              <a:gd name="T27" fmla="*/ 2147483647 h 80"/>
              <a:gd name="T28" fmla="*/ 2147483647 w 52"/>
              <a:gd name="T29" fmla="*/ 2147483647 h 80"/>
              <a:gd name="T30" fmla="*/ 2147483647 w 52"/>
              <a:gd name="T31" fmla="*/ 2147483647 h 80"/>
              <a:gd name="T32" fmla="*/ 2147483647 w 52"/>
              <a:gd name="T33" fmla="*/ 2147483647 h 80"/>
              <a:gd name="T34" fmla="*/ 0 w 52"/>
              <a:gd name="T35" fmla="*/ 2147483647 h 80"/>
              <a:gd name="T36" fmla="*/ 0 w 52"/>
              <a:gd name="T37" fmla="*/ 2147483647 h 80"/>
              <a:gd name="T38" fmla="*/ 0 w 52"/>
              <a:gd name="T39" fmla="*/ 2147483647 h 80"/>
              <a:gd name="T40" fmla="*/ 0 w 52"/>
              <a:gd name="T41" fmla="*/ 2147483647 h 80"/>
              <a:gd name="T42" fmla="*/ 2147483647 w 52"/>
              <a:gd name="T43" fmla="*/ 0 h 80"/>
              <a:gd name="T44" fmla="*/ 2147483647 w 52"/>
              <a:gd name="T45" fmla="*/ 0 h 80"/>
              <a:gd name="T46" fmla="*/ 2147483647 w 52"/>
              <a:gd name="T47" fmla="*/ 2147483647 h 80"/>
              <a:gd name="T48" fmla="*/ 2147483647 w 52"/>
              <a:gd name="T49" fmla="*/ 2147483647 h 80"/>
              <a:gd name="T50" fmla="*/ 2147483647 w 52"/>
              <a:gd name="T51" fmla="*/ 2147483647 h 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 h="80">
                <a:moveTo>
                  <a:pt x="10" y="10"/>
                </a:moveTo>
                <a:lnTo>
                  <a:pt x="10" y="10"/>
                </a:lnTo>
                <a:lnTo>
                  <a:pt x="34" y="34"/>
                </a:lnTo>
                <a:lnTo>
                  <a:pt x="46" y="44"/>
                </a:lnTo>
                <a:lnTo>
                  <a:pt x="50" y="52"/>
                </a:lnTo>
                <a:lnTo>
                  <a:pt x="52" y="60"/>
                </a:lnTo>
                <a:lnTo>
                  <a:pt x="52" y="70"/>
                </a:lnTo>
                <a:lnTo>
                  <a:pt x="40" y="80"/>
                </a:lnTo>
                <a:lnTo>
                  <a:pt x="40" y="66"/>
                </a:lnTo>
                <a:lnTo>
                  <a:pt x="40" y="60"/>
                </a:lnTo>
                <a:lnTo>
                  <a:pt x="36" y="54"/>
                </a:lnTo>
                <a:lnTo>
                  <a:pt x="4" y="22"/>
                </a:lnTo>
                <a:lnTo>
                  <a:pt x="0" y="16"/>
                </a:lnTo>
                <a:lnTo>
                  <a:pt x="0" y="12"/>
                </a:lnTo>
                <a:lnTo>
                  <a:pt x="0" y="8"/>
                </a:lnTo>
                <a:lnTo>
                  <a:pt x="6" y="0"/>
                </a:lnTo>
                <a:lnTo>
                  <a:pt x="6" y="6"/>
                </a:lnTo>
                <a:lnTo>
                  <a:pt x="1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6" name="Freeform 386"/>
          <p:cNvSpPr>
            <a:spLocks/>
          </p:cNvSpPr>
          <p:nvPr/>
        </p:nvSpPr>
        <p:spPr bwMode="gray">
          <a:xfrm>
            <a:off x="8764588" y="433388"/>
            <a:ext cx="22225" cy="28575"/>
          </a:xfrm>
          <a:custGeom>
            <a:avLst/>
            <a:gdLst>
              <a:gd name="T0" fmla="*/ 2147483647 w 32"/>
              <a:gd name="T1" fmla="*/ 2147483647 h 40"/>
              <a:gd name="T2" fmla="*/ 2147483647 w 32"/>
              <a:gd name="T3" fmla="*/ 2147483647 h 40"/>
              <a:gd name="T4" fmla="*/ 2147483647 w 32"/>
              <a:gd name="T5" fmla="*/ 2147483647 h 40"/>
              <a:gd name="T6" fmla="*/ 2147483647 w 32"/>
              <a:gd name="T7" fmla="*/ 2147483647 h 40"/>
              <a:gd name="T8" fmla="*/ 2147483647 w 32"/>
              <a:gd name="T9" fmla="*/ 2147483647 h 40"/>
              <a:gd name="T10" fmla="*/ 2147483647 w 32"/>
              <a:gd name="T11" fmla="*/ 2147483647 h 40"/>
              <a:gd name="T12" fmla="*/ 2147483647 w 32"/>
              <a:gd name="T13" fmla="*/ 2147483647 h 40"/>
              <a:gd name="T14" fmla="*/ 2147483647 w 32"/>
              <a:gd name="T15" fmla="*/ 2147483647 h 40"/>
              <a:gd name="T16" fmla="*/ 2147483647 w 32"/>
              <a:gd name="T17" fmla="*/ 2147483647 h 40"/>
              <a:gd name="T18" fmla="*/ 2147483647 w 32"/>
              <a:gd name="T19" fmla="*/ 2147483647 h 40"/>
              <a:gd name="T20" fmla="*/ 2147483647 w 32"/>
              <a:gd name="T21" fmla="*/ 2147483647 h 40"/>
              <a:gd name="T22" fmla="*/ 0 w 32"/>
              <a:gd name="T23" fmla="*/ 2147483647 h 40"/>
              <a:gd name="T24" fmla="*/ 0 w 32"/>
              <a:gd name="T25" fmla="*/ 2147483647 h 40"/>
              <a:gd name="T26" fmla="*/ 0 w 32"/>
              <a:gd name="T27" fmla="*/ 2147483647 h 40"/>
              <a:gd name="T28" fmla="*/ 2147483647 w 32"/>
              <a:gd name="T29" fmla="*/ 2147483647 h 40"/>
              <a:gd name="T30" fmla="*/ 2147483647 w 32"/>
              <a:gd name="T31" fmla="*/ 0 h 40"/>
              <a:gd name="T32" fmla="*/ 2147483647 w 32"/>
              <a:gd name="T33" fmla="*/ 2147483647 h 40"/>
              <a:gd name="T34" fmla="*/ 2147483647 w 32"/>
              <a:gd name="T35" fmla="*/ 2147483647 h 40"/>
              <a:gd name="T36" fmla="*/ 2147483647 w 32"/>
              <a:gd name="T37" fmla="*/ 2147483647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 h="40">
                <a:moveTo>
                  <a:pt x="32" y="34"/>
                </a:moveTo>
                <a:lnTo>
                  <a:pt x="32" y="34"/>
                </a:lnTo>
                <a:lnTo>
                  <a:pt x="26" y="40"/>
                </a:lnTo>
                <a:lnTo>
                  <a:pt x="20" y="32"/>
                </a:lnTo>
                <a:lnTo>
                  <a:pt x="20" y="12"/>
                </a:lnTo>
                <a:lnTo>
                  <a:pt x="16" y="16"/>
                </a:lnTo>
                <a:lnTo>
                  <a:pt x="14" y="24"/>
                </a:lnTo>
                <a:lnTo>
                  <a:pt x="14" y="40"/>
                </a:lnTo>
                <a:lnTo>
                  <a:pt x="0" y="28"/>
                </a:lnTo>
                <a:lnTo>
                  <a:pt x="0" y="20"/>
                </a:lnTo>
                <a:lnTo>
                  <a:pt x="2" y="12"/>
                </a:lnTo>
                <a:lnTo>
                  <a:pt x="10" y="0"/>
                </a:lnTo>
                <a:lnTo>
                  <a:pt x="32" y="20"/>
                </a:lnTo>
                <a:lnTo>
                  <a:pt x="32"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7" name="Freeform 387"/>
          <p:cNvSpPr>
            <a:spLocks/>
          </p:cNvSpPr>
          <p:nvPr/>
        </p:nvSpPr>
        <p:spPr bwMode="gray">
          <a:xfrm>
            <a:off x="8728075" y="496888"/>
            <a:ext cx="34925" cy="15875"/>
          </a:xfrm>
          <a:custGeom>
            <a:avLst/>
            <a:gdLst>
              <a:gd name="T0" fmla="*/ 2147483647 w 50"/>
              <a:gd name="T1" fmla="*/ 2147483647 h 22"/>
              <a:gd name="T2" fmla="*/ 2147483647 w 50"/>
              <a:gd name="T3" fmla="*/ 2147483647 h 22"/>
              <a:gd name="T4" fmla="*/ 2147483647 w 50"/>
              <a:gd name="T5" fmla="*/ 2147483647 h 22"/>
              <a:gd name="T6" fmla="*/ 2147483647 w 50"/>
              <a:gd name="T7" fmla="*/ 0 h 22"/>
              <a:gd name="T8" fmla="*/ 2147483647 w 50"/>
              <a:gd name="T9" fmla="*/ 0 h 22"/>
              <a:gd name="T10" fmla="*/ 0 w 50"/>
              <a:gd name="T11" fmla="*/ 0 h 22"/>
              <a:gd name="T12" fmla="*/ 0 w 50"/>
              <a:gd name="T13" fmla="*/ 0 h 22"/>
              <a:gd name="T14" fmla="*/ 2147483647 w 50"/>
              <a:gd name="T15" fmla="*/ 2147483647 h 22"/>
              <a:gd name="T16" fmla="*/ 2147483647 w 50"/>
              <a:gd name="T17" fmla="*/ 2147483647 h 22"/>
              <a:gd name="T18" fmla="*/ 2147483647 w 50"/>
              <a:gd name="T19" fmla="*/ 2147483647 h 22"/>
              <a:gd name="T20" fmla="*/ 2147483647 w 50"/>
              <a:gd name="T21" fmla="*/ 2147483647 h 22"/>
              <a:gd name="T22" fmla="*/ 2147483647 w 50"/>
              <a:gd name="T23" fmla="*/ 2147483647 h 22"/>
              <a:gd name="T24" fmla="*/ 2147483647 w 50"/>
              <a:gd name="T25" fmla="*/ 2147483647 h 22"/>
              <a:gd name="T26" fmla="*/ 2147483647 w 50"/>
              <a:gd name="T27" fmla="*/ 2147483647 h 22"/>
              <a:gd name="T28" fmla="*/ 2147483647 w 50"/>
              <a:gd name="T29" fmla="*/ 2147483647 h 22"/>
              <a:gd name="T30" fmla="*/ 2147483647 w 50"/>
              <a:gd name="T31" fmla="*/ 2147483647 h 22"/>
              <a:gd name="T32" fmla="*/ 2147483647 w 50"/>
              <a:gd name="T33" fmla="*/ 2147483647 h 22"/>
              <a:gd name="T34" fmla="*/ 2147483647 w 50"/>
              <a:gd name="T35" fmla="*/ 2147483647 h 22"/>
              <a:gd name="T36" fmla="*/ 2147483647 w 50"/>
              <a:gd name="T37" fmla="*/ 2147483647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0" h="22">
                <a:moveTo>
                  <a:pt x="48" y="8"/>
                </a:moveTo>
                <a:lnTo>
                  <a:pt x="48" y="8"/>
                </a:lnTo>
                <a:lnTo>
                  <a:pt x="50" y="4"/>
                </a:lnTo>
                <a:lnTo>
                  <a:pt x="50" y="0"/>
                </a:lnTo>
                <a:lnTo>
                  <a:pt x="0" y="0"/>
                </a:lnTo>
                <a:lnTo>
                  <a:pt x="2" y="4"/>
                </a:lnTo>
                <a:lnTo>
                  <a:pt x="4" y="10"/>
                </a:lnTo>
                <a:lnTo>
                  <a:pt x="10" y="18"/>
                </a:lnTo>
                <a:lnTo>
                  <a:pt x="16" y="20"/>
                </a:lnTo>
                <a:lnTo>
                  <a:pt x="24" y="22"/>
                </a:lnTo>
                <a:lnTo>
                  <a:pt x="30" y="22"/>
                </a:lnTo>
                <a:lnTo>
                  <a:pt x="36" y="20"/>
                </a:lnTo>
                <a:lnTo>
                  <a:pt x="42" y="14"/>
                </a:lnTo>
                <a:lnTo>
                  <a:pt x="4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8" name="Freeform 388"/>
          <p:cNvSpPr>
            <a:spLocks/>
          </p:cNvSpPr>
          <p:nvPr/>
        </p:nvSpPr>
        <p:spPr bwMode="gray">
          <a:xfrm>
            <a:off x="8721725" y="542925"/>
            <a:ext cx="26988" cy="36513"/>
          </a:xfrm>
          <a:custGeom>
            <a:avLst/>
            <a:gdLst>
              <a:gd name="T0" fmla="*/ 0 w 38"/>
              <a:gd name="T1" fmla="*/ 2147483647 h 52"/>
              <a:gd name="T2" fmla="*/ 0 w 38"/>
              <a:gd name="T3" fmla="*/ 2147483647 h 52"/>
              <a:gd name="T4" fmla="*/ 0 w 38"/>
              <a:gd name="T5" fmla="*/ 2147483647 h 52"/>
              <a:gd name="T6" fmla="*/ 2147483647 w 38"/>
              <a:gd name="T7" fmla="*/ 2147483647 h 52"/>
              <a:gd name="T8" fmla="*/ 2147483647 w 38"/>
              <a:gd name="T9" fmla="*/ 2147483647 h 52"/>
              <a:gd name="T10" fmla="*/ 2147483647 w 38"/>
              <a:gd name="T11" fmla="*/ 2147483647 h 52"/>
              <a:gd name="T12" fmla="*/ 2147483647 w 38"/>
              <a:gd name="T13" fmla="*/ 2147483647 h 52"/>
              <a:gd name="T14" fmla="*/ 2147483647 w 38"/>
              <a:gd name="T15" fmla="*/ 2147483647 h 52"/>
              <a:gd name="T16" fmla="*/ 2147483647 w 38"/>
              <a:gd name="T17" fmla="*/ 2147483647 h 52"/>
              <a:gd name="T18" fmla="*/ 2147483647 w 38"/>
              <a:gd name="T19" fmla="*/ 2147483647 h 52"/>
              <a:gd name="T20" fmla="*/ 2147483647 w 38"/>
              <a:gd name="T21" fmla="*/ 2147483647 h 52"/>
              <a:gd name="T22" fmla="*/ 2147483647 w 38"/>
              <a:gd name="T23" fmla="*/ 2147483647 h 52"/>
              <a:gd name="T24" fmla="*/ 2147483647 w 38"/>
              <a:gd name="T25" fmla="*/ 2147483647 h 52"/>
              <a:gd name="T26" fmla="*/ 2147483647 w 38"/>
              <a:gd name="T27" fmla="*/ 2147483647 h 52"/>
              <a:gd name="T28" fmla="*/ 2147483647 w 38"/>
              <a:gd name="T29" fmla="*/ 2147483647 h 52"/>
              <a:gd name="T30" fmla="*/ 2147483647 w 38"/>
              <a:gd name="T31" fmla="*/ 2147483647 h 52"/>
              <a:gd name="T32" fmla="*/ 2147483647 w 38"/>
              <a:gd name="T33" fmla="*/ 2147483647 h 52"/>
              <a:gd name="T34" fmla="*/ 2147483647 w 38"/>
              <a:gd name="T35" fmla="*/ 2147483647 h 52"/>
              <a:gd name="T36" fmla="*/ 0 w 38"/>
              <a:gd name="T37" fmla="*/ 2147483647 h 52"/>
              <a:gd name="T38" fmla="*/ 0 w 38"/>
              <a:gd name="T39" fmla="*/ 2147483647 h 52"/>
              <a:gd name="T40" fmla="*/ 0 w 38"/>
              <a:gd name="T41" fmla="*/ 2147483647 h 52"/>
              <a:gd name="T42" fmla="*/ 2147483647 w 38"/>
              <a:gd name="T43" fmla="*/ 2147483647 h 52"/>
              <a:gd name="T44" fmla="*/ 2147483647 w 38"/>
              <a:gd name="T45" fmla="*/ 2147483647 h 52"/>
              <a:gd name="T46" fmla="*/ 2147483647 w 38"/>
              <a:gd name="T47" fmla="*/ 2147483647 h 52"/>
              <a:gd name="T48" fmla="*/ 2147483647 w 38"/>
              <a:gd name="T49" fmla="*/ 0 h 52"/>
              <a:gd name="T50" fmla="*/ 2147483647 w 38"/>
              <a:gd name="T51" fmla="*/ 0 h 52"/>
              <a:gd name="T52" fmla="*/ 2147483647 w 38"/>
              <a:gd name="T53" fmla="*/ 0 h 52"/>
              <a:gd name="T54" fmla="*/ 2147483647 w 38"/>
              <a:gd name="T55" fmla="*/ 2147483647 h 52"/>
              <a:gd name="T56" fmla="*/ 2147483647 w 38"/>
              <a:gd name="T57" fmla="*/ 2147483647 h 52"/>
              <a:gd name="T58" fmla="*/ 2147483647 w 38"/>
              <a:gd name="T59" fmla="*/ 2147483647 h 52"/>
              <a:gd name="T60" fmla="*/ 2147483647 w 38"/>
              <a:gd name="T61" fmla="*/ 2147483647 h 52"/>
              <a:gd name="T62" fmla="*/ 2147483647 w 38"/>
              <a:gd name="T63" fmla="*/ 2147483647 h 52"/>
              <a:gd name="T64" fmla="*/ 2147483647 w 38"/>
              <a:gd name="T65" fmla="*/ 2147483647 h 52"/>
              <a:gd name="T66" fmla="*/ 2147483647 w 38"/>
              <a:gd name="T67" fmla="*/ 2147483647 h 52"/>
              <a:gd name="T68" fmla="*/ 2147483647 w 38"/>
              <a:gd name="T69" fmla="*/ 2147483647 h 52"/>
              <a:gd name="T70" fmla="*/ 2147483647 w 38"/>
              <a:gd name="T71" fmla="*/ 2147483647 h 52"/>
              <a:gd name="T72" fmla="*/ 2147483647 w 38"/>
              <a:gd name="T73" fmla="*/ 2147483647 h 52"/>
              <a:gd name="T74" fmla="*/ 2147483647 w 38"/>
              <a:gd name="T75" fmla="*/ 2147483647 h 52"/>
              <a:gd name="T76" fmla="*/ 2147483647 w 38"/>
              <a:gd name="T77" fmla="*/ 2147483647 h 52"/>
              <a:gd name="T78" fmla="*/ 2147483647 w 38"/>
              <a:gd name="T79" fmla="*/ 2147483647 h 52"/>
              <a:gd name="T80" fmla="*/ 2147483647 w 38"/>
              <a:gd name="T81" fmla="*/ 2147483647 h 52"/>
              <a:gd name="T82" fmla="*/ 0 w 38"/>
              <a:gd name="T83" fmla="*/ 2147483647 h 52"/>
              <a:gd name="T84" fmla="*/ 0 w 38"/>
              <a:gd name="T85" fmla="*/ 2147483647 h 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8" h="52">
                <a:moveTo>
                  <a:pt x="0" y="52"/>
                </a:moveTo>
                <a:lnTo>
                  <a:pt x="0" y="52"/>
                </a:lnTo>
                <a:lnTo>
                  <a:pt x="0" y="48"/>
                </a:lnTo>
                <a:lnTo>
                  <a:pt x="2" y="44"/>
                </a:lnTo>
                <a:lnTo>
                  <a:pt x="8" y="36"/>
                </a:lnTo>
                <a:lnTo>
                  <a:pt x="22" y="22"/>
                </a:lnTo>
                <a:lnTo>
                  <a:pt x="24" y="18"/>
                </a:lnTo>
                <a:lnTo>
                  <a:pt x="24" y="12"/>
                </a:lnTo>
                <a:lnTo>
                  <a:pt x="22" y="10"/>
                </a:lnTo>
                <a:lnTo>
                  <a:pt x="20" y="8"/>
                </a:lnTo>
                <a:lnTo>
                  <a:pt x="16" y="8"/>
                </a:lnTo>
                <a:lnTo>
                  <a:pt x="12" y="10"/>
                </a:lnTo>
                <a:lnTo>
                  <a:pt x="10" y="14"/>
                </a:lnTo>
                <a:lnTo>
                  <a:pt x="8" y="20"/>
                </a:lnTo>
                <a:lnTo>
                  <a:pt x="0" y="20"/>
                </a:lnTo>
                <a:lnTo>
                  <a:pt x="0" y="12"/>
                </a:lnTo>
                <a:lnTo>
                  <a:pt x="2" y="6"/>
                </a:lnTo>
                <a:lnTo>
                  <a:pt x="6" y="2"/>
                </a:lnTo>
                <a:lnTo>
                  <a:pt x="10" y="0"/>
                </a:lnTo>
                <a:lnTo>
                  <a:pt x="20" y="0"/>
                </a:lnTo>
                <a:lnTo>
                  <a:pt x="28" y="4"/>
                </a:lnTo>
                <a:lnTo>
                  <a:pt x="32" y="6"/>
                </a:lnTo>
                <a:lnTo>
                  <a:pt x="34" y="10"/>
                </a:lnTo>
                <a:lnTo>
                  <a:pt x="34" y="14"/>
                </a:lnTo>
                <a:lnTo>
                  <a:pt x="34" y="18"/>
                </a:lnTo>
                <a:lnTo>
                  <a:pt x="34" y="24"/>
                </a:lnTo>
                <a:lnTo>
                  <a:pt x="30" y="28"/>
                </a:lnTo>
                <a:lnTo>
                  <a:pt x="22" y="36"/>
                </a:lnTo>
                <a:lnTo>
                  <a:pt x="14" y="44"/>
                </a:lnTo>
                <a:lnTo>
                  <a:pt x="38" y="42"/>
                </a:lnTo>
                <a:lnTo>
                  <a:pt x="38" y="50"/>
                </a:lnTo>
                <a:lnTo>
                  <a:pt x="0" y="5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9" name="Freeform 389"/>
          <p:cNvSpPr>
            <a:spLocks/>
          </p:cNvSpPr>
          <p:nvPr/>
        </p:nvSpPr>
        <p:spPr bwMode="gray">
          <a:xfrm>
            <a:off x="8642350" y="534988"/>
            <a:ext cx="19050" cy="38100"/>
          </a:xfrm>
          <a:custGeom>
            <a:avLst/>
            <a:gdLst>
              <a:gd name="T0" fmla="*/ 2147483647 w 28"/>
              <a:gd name="T1" fmla="*/ 2147483647 h 52"/>
              <a:gd name="T2" fmla="*/ 2147483647 w 28"/>
              <a:gd name="T3" fmla="*/ 2147483647 h 52"/>
              <a:gd name="T4" fmla="*/ 2147483647 w 28"/>
              <a:gd name="T5" fmla="*/ 2147483647 h 52"/>
              <a:gd name="T6" fmla="*/ 2147483647 w 28"/>
              <a:gd name="T7" fmla="*/ 2147483647 h 52"/>
              <a:gd name="T8" fmla="*/ 2147483647 w 28"/>
              <a:gd name="T9" fmla="*/ 2147483647 h 52"/>
              <a:gd name="T10" fmla="*/ 2147483647 w 28"/>
              <a:gd name="T11" fmla="*/ 2147483647 h 52"/>
              <a:gd name="T12" fmla="*/ 2147483647 w 28"/>
              <a:gd name="T13" fmla="*/ 2147483647 h 52"/>
              <a:gd name="T14" fmla="*/ 0 w 28"/>
              <a:gd name="T15" fmla="*/ 2147483647 h 52"/>
              <a:gd name="T16" fmla="*/ 2147483647 w 28"/>
              <a:gd name="T17" fmla="*/ 2147483647 h 52"/>
              <a:gd name="T18" fmla="*/ 2147483647 w 28"/>
              <a:gd name="T19" fmla="*/ 2147483647 h 52"/>
              <a:gd name="T20" fmla="*/ 2147483647 w 28"/>
              <a:gd name="T21" fmla="*/ 2147483647 h 52"/>
              <a:gd name="T22" fmla="*/ 2147483647 w 28"/>
              <a:gd name="T23" fmla="*/ 2147483647 h 52"/>
              <a:gd name="T24" fmla="*/ 2147483647 w 28"/>
              <a:gd name="T25" fmla="*/ 2147483647 h 52"/>
              <a:gd name="T26" fmla="*/ 2147483647 w 28"/>
              <a:gd name="T27" fmla="*/ 2147483647 h 52"/>
              <a:gd name="T28" fmla="*/ 2147483647 w 28"/>
              <a:gd name="T29" fmla="*/ 0 h 52"/>
              <a:gd name="T30" fmla="*/ 2147483647 w 28"/>
              <a:gd name="T31" fmla="*/ 2147483647 h 52"/>
              <a:gd name="T32" fmla="*/ 2147483647 w 28"/>
              <a:gd name="T33" fmla="*/ 2147483647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52">
                <a:moveTo>
                  <a:pt x="28" y="4"/>
                </a:moveTo>
                <a:lnTo>
                  <a:pt x="28" y="4"/>
                </a:lnTo>
                <a:lnTo>
                  <a:pt x="12" y="52"/>
                </a:lnTo>
                <a:lnTo>
                  <a:pt x="2" y="48"/>
                </a:lnTo>
                <a:lnTo>
                  <a:pt x="14" y="16"/>
                </a:lnTo>
                <a:lnTo>
                  <a:pt x="14" y="14"/>
                </a:lnTo>
                <a:lnTo>
                  <a:pt x="0" y="10"/>
                </a:lnTo>
                <a:lnTo>
                  <a:pt x="2" y="4"/>
                </a:lnTo>
                <a:lnTo>
                  <a:pt x="10" y="6"/>
                </a:lnTo>
                <a:lnTo>
                  <a:pt x="14" y="6"/>
                </a:lnTo>
                <a:lnTo>
                  <a:pt x="18" y="4"/>
                </a:lnTo>
                <a:lnTo>
                  <a:pt x="20" y="0"/>
                </a:lnTo>
                <a:lnTo>
                  <a:pt x="28" y="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0" name="Freeform 390"/>
          <p:cNvSpPr>
            <a:spLocks noEditPoints="1"/>
          </p:cNvSpPr>
          <p:nvPr/>
        </p:nvSpPr>
        <p:spPr bwMode="gray">
          <a:xfrm>
            <a:off x="8764588" y="534988"/>
            <a:ext cx="31750" cy="36512"/>
          </a:xfrm>
          <a:custGeom>
            <a:avLst/>
            <a:gdLst>
              <a:gd name="T0" fmla="*/ 2147483647 w 44"/>
              <a:gd name="T1" fmla="*/ 2147483647 h 52"/>
              <a:gd name="T2" fmla="*/ 2147483647 w 44"/>
              <a:gd name="T3" fmla="*/ 2147483647 h 52"/>
              <a:gd name="T4" fmla="*/ 2147483647 w 44"/>
              <a:gd name="T5" fmla="*/ 2147483647 h 52"/>
              <a:gd name="T6" fmla="*/ 2147483647 w 44"/>
              <a:gd name="T7" fmla="*/ 2147483647 h 52"/>
              <a:gd name="T8" fmla="*/ 2147483647 w 44"/>
              <a:gd name="T9" fmla="*/ 2147483647 h 52"/>
              <a:gd name="T10" fmla="*/ 2147483647 w 44"/>
              <a:gd name="T11" fmla="*/ 0 h 52"/>
              <a:gd name="T12" fmla="*/ 2147483647 w 44"/>
              <a:gd name="T13" fmla="*/ 0 h 52"/>
              <a:gd name="T14" fmla="*/ 2147483647 w 44"/>
              <a:gd name="T15" fmla="*/ 0 h 52"/>
              <a:gd name="T16" fmla="*/ 2147483647 w 44"/>
              <a:gd name="T17" fmla="*/ 2147483647 h 52"/>
              <a:gd name="T18" fmla="*/ 0 w 44"/>
              <a:gd name="T19" fmla="*/ 2147483647 h 52"/>
              <a:gd name="T20" fmla="*/ 0 w 44"/>
              <a:gd name="T21" fmla="*/ 2147483647 h 52"/>
              <a:gd name="T22" fmla="*/ 2147483647 w 44"/>
              <a:gd name="T23" fmla="*/ 2147483647 h 52"/>
              <a:gd name="T24" fmla="*/ 2147483647 w 44"/>
              <a:gd name="T25" fmla="*/ 2147483647 h 52"/>
              <a:gd name="T26" fmla="*/ 2147483647 w 44"/>
              <a:gd name="T27" fmla="*/ 2147483647 h 52"/>
              <a:gd name="T28" fmla="*/ 2147483647 w 44"/>
              <a:gd name="T29" fmla="*/ 2147483647 h 52"/>
              <a:gd name="T30" fmla="*/ 2147483647 w 44"/>
              <a:gd name="T31" fmla="*/ 2147483647 h 52"/>
              <a:gd name="T32" fmla="*/ 2147483647 w 44"/>
              <a:gd name="T33" fmla="*/ 2147483647 h 52"/>
              <a:gd name="T34" fmla="*/ 2147483647 w 44"/>
              <a:gd name="T35" fmla="*/ 2147483647 h 52"/>
              <a:gd name="T36" fmla="*/ 2147483647 w 44"/>
              <a:gd name="T37" fmla="*/ 2147483647 h 52"/>
              <a:gd name="T38" fmla="*/ 2147483647 w 44"/>
              <a:gd name="T39" fmla="*/ 2147483647 h 52"/>
              <a:gd name="T40" fmla="*/ 2147483647 w 44"/>
              <a:gd name="T41" fmla="*/ 2147483647 h 52"/>
              <a:gd name="T42" fmla="*/ 2147483647 w 44"/>
              <a:gd name="T43" fmla="*/ 2147483647 h 52"/>
              <a:gd name="T44" fmla="*/ 2147483647 w 44"/>
              <a:gd name="T45" fmla="*/ 2147483647 h 52"/>
              <a:gd name="T46" fmla="*/ 2147483647 w 44"/>
              <a:gd name="T47" fmla="*/ 2147483647 h 52"/>
              <a:gd name="T48" fmla="*/ 2147483647 w 44"/>
              <a:gd name="T49" fmla="*/ 2147483647 h 52"/>
              <a:gd name="T50" fmla="*/ 2147483647 w 44"/>
              <a:gd name="T51" fmla="*/ 2147483647 h 52"/>
              <a:gd name="T52" fmla="*/ 2147483647 w 44"/>
              <a:gd name="T53" fmla="*/ 2147483647 h 52"/>
              <a:gd name="T54" fmla="*/ 2147483647 w 44"/>
              <a:gd name="T55" fmla="*/ 2147483647 h 52"/>
              <a:gd name="T56" fmla="*/ 2147483647 w 44"/>
              <a:gd name="T57" fmla="*/ 2147483647 h 52"/>
              <a:gd name="T58" fmla="*/ 2147483647 w 44"/>
              <a:gd name="T59" fmla="*/ 2147483647 h 52"/>
              <a:gd name="T60" fmla="*/ 2147483647 w 44"/>
              <a:gd name="T61" fmla="*/ 2147483647 h 52"/>
              <a:gd name="T62" fmla="*/ 2147483647 w 44"/>
              <a:gd name="T63" fmla="*/ 2147483647 h 52"/>
              <a:gd name="T64" fmla="*/ 2147483647 w 44"/>
              <a:gd name="T65" fmla="*/ 2147483647 h 52"/>
              <a:gd name="T66" fmla="*/ 2147483647 w 44"/>
              <a:gd name="T67" fmla="*/ 2147483647 h 52"/>
              <a:gd name="T68" fmla="*/ 2147483647 w 44"/>
              <a:gd name="T69" fmla="*/ 2147483647 h 52"/>
              <a:gd name="T70" fmla="*/ 2147483647 w 44"/>
              <a:gd name="T71" fmla="*/ 2147483647 h 52"/>
              <a:gd name="T72" fmla="*/ 2147483647 w 44"/>
              <a:gd name="T73" fmla="*/ 2147483647 h 52"/>
              <a:gd name="T74" fmla="*/ 2147483647 w 44"/>
              <a:gd name="T75" fmla="*/ 2147483647 h 52"/>
              <a:gd name="T76" fmla="*/ 2147483647 w 44"/>
              <a:gd name="T77" fmla="*/ 2147483647 h 52"/>
              <a:gd name="T78" fmla="*/ 2147483647 w 44"/>
              <a:gd name="T79" fmla="*/ 2147483647 h 52"/>
              <a:gd name="T80" fmla="*/ 2147483647 w 44"/>
              <a:gd name="T81" fmla="*/ 2147483647 h 52"/>
              <a:gd name="T82" fmla="*/ 2147483647 w 44"/>
              <a:gd name="T83" fmla="*/ 2147483647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 h="52">
                <a:moveTo>
                  <a:pt x="44" y="32"/>
                </a:moveTo>
                <a:lnTo>
                  <a:pt x="44" y="32"/>
                </a:lnTo>
                <a:lnTo>
                  <a:pt x="42" y="26"/>
                </a:lnTo>
                <a:lnTo>
                  <a:pt x="36" y="22"/>
                </a:lnTo>
                <a:lnTo>
                  <a:pt x="32" y="22"/>
                </a:lnTo>
                <a:lnTo>
                  <a:pt x="36" y="16"/>
                </a:lnTo>
                <a:lnTo>
                  <a:pt x="38" y="14"/>
                </a:lnTo>
                <a:lnTo>
                  <a:pt x="36" y="10"/>
                </a:lnTo>
                <a:lnTo>
                  <a:pt x="34" y="4"/>
                </a:lnTo>
                <a:lnTo>
                  <a:pt x="28" y="0"/>
                </a:lnTo>
                <a:lnTo>
                  <a:pt x="22" y="0"/>
                </a:lnTo>
                <a:lnTo>
                  <a:pt x="16" y="0"/>
                </a:lnTo>
                <a:lnTo>
                  <a:pt x="10" y="2"/>
                </a:lnTo>
                <a:lnTo>
                  <a:pt x="4" y="6"/>
                </a:lnTo>
                <a:lnTo>
                  <a:pt x="0" y="12"/>
                </a:lnTo>
                <a:lnTo>
                  <a:pt x="0" y="18"/>
                </a:lnTo>
                <a:lnTo>
                  <a:pt x="2" y="22"/>
                </a:lnTo>
                <a:lnTo>
                  <a:pt x="4" y="24"/>
                </a:lnTo>
                <a:lnTo>
                  <a:pt x="10" y="26"/>
                </a:lnTo>
                <a:lnTo>
                  <a:pt x="8" y="28"/>
                </a:lnTo>
                <a:lnTo>
                  <a:pt x="4" y="34"/>
                </a:lnTo>
                <a:lnTo>
                  <a:pt x="4" y="42"/>
                </a:lnTo>
                <a:lnTo>
                  <a:pt x="8" y="48"/>
                </a:lnTo>
                <a:lnTo>
                  <a:pt x="16" y="52"/>
                </a:lnTo>
                <a:lnTo>
                  <a:pt x="22" y="52"/>
                </a:lnTo>
                <a:lnTo>
                  <a:pt x="28" y="52"/>
                </a:lnTo>
                <a:lnTo>
                  <a:pt x="34" y="50"/>
                </a:lnTo>
                <a:lnTo>
                  <a:pt x="40" y="46"/>
                </a:lnTo>
                <a:lnTo>
                  <a:pt x="44" y="40"/>
                </a:lnTo>
                <a:lnTo>
                  <a:pt x="44" y="32"/>
                </a:lnTo>
                <a:close/>
                <a:moveTo>
                  <a:pt x="12" y="18"/>
                </a:moveTo>
                <a:lnTo>
                  <a:pt x="12" y="18"/>
                </a:lnTo>
                <a:lnTo>
                  <a:pt x="10" y="14"/>
                </a:lnTo>
                <a:lnTo>
                  <a:pt x="12" y="10"/>
                </a:lnTo>
                <a:lnTo>
                  <a:pt x="18" y="8"/>
                </a:lnTo>
                <a:lnTo>
                  <a:pt x="22" y="8"/>
                </a:lnTo>
                <a:lnTo>
                  <a:pt x="26" y="10"/>
                </a:lnTo>
                <a:lnTo>
                  <a:pt x="28" y="14"/>
                </a:lnTo>
                <a:lnTo>
                  <a:pt x="26" y="18"/>
                </a:lnTo>
                <a:lnTo>
                  <a:pt x="20" y="20"/>
                </a:lnTo>
                <a:lnTo>
                  <a:pt x="16" y="22"/>
                </a:lnTo>
                <a:lnTo>
                  <a:pt x="12" y="18"/>
                </a:lnTo>
                <a:close/>
                <a:moveTo>
                  <a:pt x="32" y="40"/>
                </a:moveTo>
                <a:lnTo>
                  <a:pt x="32" y="40"/>
                </a:lnTo>
                <a:lnTo>
                  <a:pt x="26" y="44"/>
                </a:lnTo>
                <a:lnTo>
                  <a:pt x="20" y="44"/>
                </a:lnTo>
                <a:lnTo>
                  <a:pt x="16" y="42"/>
                </a:lnTo>
                <a:lnTo>
                  <a:pt x="14" y="40"/>
                </a:lnTo>
                <a:lnTo>
                  <a:pt x="14" y="34"/>
                </a:lnTo>
                <a:lnTo>
                  <a:pt x="18" y="30"/>
                </a:lnTo>
                <a:lnTo>
                  <a:pt x="22" y="28"/>
                </a:lnTo>
                <a:lnTo>
                  <a:pt x="28" y="28"/>
                </a:lnTo>
                <a:lnTo>
                  <a:pt x="32" y="30"/>
                </a:lnTo>
                <a:lnTo>
                  <a:pt x="34" y="34"/>
                </a:lnTo>
                <a:lnTo>
                  <a:pt x="34" y="38"/>
                </a:lnTo>
                <a:lnTo>
                  <a:pt x="32" y="4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1" name="Freeform 391"/>
          <p:cNvSpPr>
            <a:spLocks noEditPoints="1"/>
          </p:cNvSpPr>
          <p:nvPr/>
        </p:nvSpPr>
        <p:spPr bwMode="gray">
          <a:xfrm>
            <a:off x="8675688" y="542925"/>
            <a:ext cx="28575" cy="36513"/>
          </a:xfrm>
          <a:custGeom>
            <a:avLst/>
            <a:gdLst>
              <a:gd name="T0" fmla="*/ 2147483647 w 40"/>
              <a:gd name="T1" fmla="*/ 2147483647 h 52"/>
              <a:gd name="T2" fmla="*/ 2147483647 w 40"/>
              <a:gd name="T3" fmla="*/ 2147483647 h 52"/>
              <a:gd name="T4" fmla="*/ 2147483647 w 40"/>
              <a:gd name="T5" fmla="*/ 2147483647 h 52"/>
              <a:gd name="T6" fmla="*/ 2147483647 w 40"/>
              <a:gd name="T7" fmla="*/ 2147483647 h 52"/>
              <a:gd name="T8" fmla="*/ 2147483647 w 40"/>
              <a:gd name="T9" fmla="*/ 2147483647 h 52"/>
              <a:gd name="T10" fmla="*/ 2147483647 w 40"/>
              <a:gd name="T11" fmla="*/ 2147483647 h 52"/>
              <a:gd name="T12" fmla="*/ 2147483647 w 40"/>
              <a:gd name="T13" fmla="*/ 0 h 52"/>
              <a:gd name="T14" fmla="*/ 2147483647 w 40"/>
              <a:gd name="T15" fmla="*/ 0 h 52"/>
              <a:gd name="T16" fmla="*/ 2147483647 w 40"/>
              <a:gd name="T17" fmla="*/ 2147483647 h 52"/>
              <a:gd name="T18" fmla="*/ 2147483647 w 40"/>
              <a:gd name="T19" fmla="*/ 2147483647 h 52"/>
              <a:gd name="T20" fmla="*/ 2147483647 w 40"/>
              <a:gd name="T21" fmla="*/ 2147483647 h 52"/>
              <a:gd name="T22" fmla="*/ 2147483647 w 40"/>
              <a:gd name="T23" fmla="*/ 2147483647 h 52"/>
              <a:gd name="T24" fmla="*/ 2147483647 w 40"/>
              <a:gd name="T25" fmla="*/ 2147483647 h 52"/>
              <a:gd name="T26" fmla="*/ 0 w 40"/>
              <a:gd name="T27" fmla="*/ 2147483647 h 52"/>
              <a:gd name="T28" fmla="*/ 0 w 40"/>
              <a:gd name="T29" fmla="*/ 2147483647 h 52"/>
              <a:gd name="T30" fmla="*/ 2147483647 w 40"/>
              <a:gd name="T31" fmla="*/ 2147483647 h 52"/>
              <a:gd name="T32" fmla="*/ 2147483647 w 40"/>
              <a:gd name="T33" fmla="*/ 2147483647 h 52"/>
              <a:gd name="T34" fmla="*/ 2147483647 w 40"/>
              <a:gd name="T35" fmla="*/ 2147483647 h 52"/>
              <a:gd name="T36" fmla="*/ 2147483647 w 40"/>
              <a:gd name="T37" fmla="*/ 2147483647 h 52"/>
              <a:gd name="T38" fmla="*/ 2147483647 w 40"/>
              <a:gd name="T39" fmla="*/ 2147483647 h 52"/>
              <a:gd name="T40" fmla="*/ 2147483647 w 40"/>
              <a:gd name="T41" fmla="*/ 2147483647 h 52"/>
              <a:gd name="T42" fmla="*/ 2147483647 w 40"/>
              <a:gd name="T43" fmla="*/ 2147483647 h 52"/>
              <a:gd name="T44" fmla="*/ 2147483647 w 40"/>
              <a:gd name="T45" fmla="*/ 2147483647 h 52"/>
              <a:gd name="T46" fmla="*/ 2147483647 w 40"/>
              <a:gd name="T47" fmla="*/ 2147483647 h 52"/>
              <a:gd name="T48" fmla="*/ 2147483647 w 40"/>
              <a:gd name="T49" fmla="*/ 2147483647 h 52"/>
              <a:gd name="T50" fmla="*/ 2147483647 w 40"/>
              <a:gd name="T51" fmla="*/ 2147483647 h 52"/>
              <a:gd name="T52" fmla="*/ 2147483647 w 40"/>
              <a:gd name="T53" fmla="*/ 2147483647 h 52"/>
              <a:gd name="T54" fmla="*/ 2147483647 w 40"/>
              <a:gd name="T55" fmla="*/ 2147483647 h 52"/>
              <a:gd name="T56" fmla="*/ 2147483647 w 40"/>
              <a:gd name="T57" fmla="*/ 2147483647 h 52"/>
              <a:gd name="T58" fmla="*/ 2147483647 w 40"/>
              <a:gd name="T59" fmla="*/ 2147483647 h 52"/>
              <a:gd name="T60" fmla="*/ 2147483647 w 40"/>
              <a:gd name="T61" fmla="*/ 2147483647 h 52"/>
              <a:gd name="T62" fmla="*/ 2147483647 w 40"/>
              <a:gd name="T63" fmla="*/ 2147483647 h 52"/>
              <a:gd name="T64" fmla="*/ 2147483647 w 40"/>
              <a:gd name="T65" fmla="*/ 2147483647 h 52"/>
              <a:gd name="T66" fmla="*/ 2147483647 w 40"/>
              <a:gd name="T67" fmla="*/ 2147483647 h 52"/>
              <a:gd name="T68" fmla="*/ 2147483647 w 40"/>
              <a:gd name="T69" fmla="*/ 2147483647 h 52"/>
              <a:gd name="T70" fmla="*/ 2147483647 w 40"/>
              <a:gd name="T71" fmla="*/ 2147483647 h 52"/>
              <a:gd name="T72" fmla="*/ 2147483647 w 40"/>
              <a:gd name="T73" fmla="*/ 2147483647 h 52"/>
              <a:gd name="T74" fmla="*/ 2147483647 w 40"/>
              <a:gd name="T75" fmla="*/ 2147483647 h 52"/>
              <a:gd name="T76" fmla="*/ 2147483647 w 40"/>
              <a:gd name="T77" fmla="*/ 2147483647 h 52"/>
              <a:gd name="T78" fmla="*/ 2147483647 w 40"/>
              <a:gd name="T79" fmla="*/ 2147483647 h 52"/>
              <a:gd name="T80" fmla="*/ 2147483647 w 40"/>
              <a:gd name="T81" fmla="*/ 2147483647 h 52"/>
              <a:gd name="T82" fmla="*/ 2147483647 w 40"/>
              <a:gd name="T83" fmla="*/ 2147483647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0" h="52">
                <a:moveTo>
                  <a:pt x="40" y="38"/>
                </a:moveTo>
                <a:lnTo>
                  <a:pt x="40" y="38"/>
                </a:lnTo>
                <a:lnTo>
                  <a:pt x="38" y="30"/>
                </a:lnTo>
                <a:lnTo>
                  <a:pt x="34" y="26"/>
                </a:lnTo>
                <a:lnTo>
                  <a:pt x="32" y="24"/>
                </a:lnTo>
                <a:lnTo>
                  <a:pt x="36" y="20"/>
                </a:lnTo>
                <a:lnTo>
                  <a:pt x="38" y="18"/>
                </a:lnTo>
                <a:lnTo>
                  <a:pt x="40" y="14"/>
                </a:lnTo>
                <a:lnTo>
                  <a:pt x="38" y="8"/>
                </a:lnTo>
                <a:lnTo>
                  <a:pt x="34" y="2"/>
                </a:lnTo>
                <a:lnTo>
                  <a:pt x="28" y="0"/>
                </a:lnTo>
                <a:lnTo>
                  <a:pt x="22" y="0"/>
                </a:lnTo>
                <a:lnTo>
                  <a:pt x="16" y="0"/>
                </a:lnTo>
                <a:lnTo>
                  <a:pt x="10" y="2"/>
                </a:lnTo>
                <a:lnTo>
                  <a:pt x="4" y="6"/>
                </a:lnTo>
                <a:lnTo>
                  <a:pt x="2" y="12"/>
                </a:lnTo>
                <a:lnTo>
                  <a:pt x="2" y="16"/>
                </a:lnTo>
                <a:lnTo>
                  <a:pt x="4" y="18"/>
                </a:lnTo>
                <a:lnTo>
                  <a:pt x="10" y="22"/>
                </a:lnTo>
                <a:lnTo>
                  <a:pt x="6" y="24"/>
                </a:lnTo>
                <a:lnTo>
                  <a:pt x="0" y="28"/>
                </a:lnTo>
                <a:lnTo>
                  <a:pt x="0" y="34"/>
                </a:lnTo>
                <a:lnTo>
                  <a:pt x="0" y="42"/>
                </a:lnTo>
                <a:lnTo>
                  <a:pt x="6" y="48"/>
                </a:lnTo>
                <a:lnTo>
                  <a:pt x="12" y="52"/>
                </a:lnTo>
                <a:lnTo>
                  <a:pt x="18" y="52"/>
                </a:lnTo>
                <a:lnTo>
                  <a:pt x="26" y="52"/>
                </a:lnTo>
                <a:lnTo>
                  <a:pt x="32" y="50"/>
                </a:lnTo>
                <a:lnTo>
                  <a:pt x="38" y="44"/>
                </a:lnTo>
                <a:lnTo>
                  <a:pt x="40" y="38"/>
                </a:lnTo>
                <a:close/>
                <a:moveTo>
                  <a:pt x="12" y="14"/>
                </a:moveTo>
                <a:lnTo>
                  <a:pt x="12" y="14"/>
                </a:lnTo>
                <a:lnTo>
                  <a:pt x="12" y="10"/>
                </a:lnTo>
                <a:lnTo>
                  <a:pt x="16" y="8"/>
                </a:lnTo>
                <a:lnTo>
                  <a:pt x="22" y="6"/>
                </a:lnTo>
                <a:lnTo>
                  <a:pt x="26" y="8"/>
                </a:lnTo>
                <a:lnTo>
                  <a:pt x="28" y="12"/>
                </a:lnTo>
                <a:lnTo>
                  <a:pt x="28" y="16"/>
                </a:lnTo>
                <a:lnTo>
                  <a:pt x="26" y="20"/>
                </a:lnTo>
                <a:lnTo>
                  <a:pt x="20" y="20"/>
                </a:lnTo>
                <a:lnTo>
                  <a:pt x="16" y="18"/>
                </a:lnTo>
                <a:lnTo>
                  <a:pt x="12" y="14"/>
                </a:lnTo>
                <a:close/>
                <a:moveTo>
                  <a:pt x="26" y="42"/>
                </a:moveTo>
                <a:lnTo>
                  <a:pt x="26" y="42"/>
                </a:lnTo>
                <a:lnTo>
                  <a:pt x="18" y="44"/>
                </a:lnTo>
                <a:lnTo>
                  <a:pt x="12" y="42"/>
                </a:lnTo>
                <a:lnTo>
                  <a:pt x="10" y="40"/>
                </a:lnTo>
                <a:lnTo>
                  <a:pt x="10" y="36"/>
                </a:lnTo>
                <a:lnTo>
                  <a:pt x="10" y="32"/>
                </a:lnTo>
                <a:lnTo>
                  <a:pt x="14" y="28"/>
                </a:lnTo>
                <a:lnTo>
                  <a:pt x="20" y="28"/>
                </a:lnTo>
                <a:lnTo>
                  <a:pt x="26" y="28"/>
                </a:lnTo>
                <a:lnTo>
                  <a:pt x="28" y="32"/>
                </a:lnTo>
                <a:lnTo>
                  <a:pt x="30" y="38"/>
                </a:lnTo>
                <a:lnTo>
                  <a:pt x="28" y="40"/>
                </a:lnTo>
                <a:lnTo>
                  <a:pt x="26" y="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2" name="Freeform 392"/>
          <p:cNvSpPr>
            <a:spLocks/>
          </p:cNvSpPr>
          <p:nvPr/>
        </p:nvSpPr>
        <p:spPr bwMode="gray">
          <a:xfrm>
            <a:off x="8828088" y="220663"/>
            <a:ext cx="36512" cy="22225"/>
          </a:xfrm>
          <a:custGeom>
            <a:avLst/>
            <a:gdLst>
              <a:gd name="T0" fmla="*/ 2147483647 w 52"/>
              <a:gd name="T1" fmla="*/ 2147483647 h 30"/>
              <a:gd name="T2" fmla="*/ 2147483647 w 52"/>
              <a:gd name="T3" fmla="*/ 2147483647 h 30"/>
              <a:gd name="T4" fmla="*/ 0 w 52"/>
              <a:gd name="T5" fmla="*/ 2147483647 h 30"/>
              <a:gd name="T6" fmla="*/ 2147483647 w 52"/>
              <a:gd name="T7" fmla="*/ 0 h 30"/>
              <a:gd name="T8" fmla="*/ 2147483647 w 52"/>
              <a:gd name="T9" fmla="*/ 2147483647 h 30"/>
              <a:gd name="T10" fmla="*/ 2147483647 w 52"/>
              <a:gd name="T11" fmla="*/ 2147483647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30">
                <a:moveTo>
                  <a:pt x="52" y="10"/>
                </a:moveTo>
                <a:lnTo>
                  <a:pt x="6" y="30"/>
                </a:lnTo>
                <a:lnTo>
                  <a:pt x="0" y="20"/>
                </a:lnTo>
                <a:lnTo>
                  <a:pt x="48" y="0"/>
                </a:lnTo>
                <a:lnTo>
                  <a:pt x="52" y="1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3" name="Freeform 393"/>
          <p:cNvSpPr>
            <a:spLocks/>
          </p:cNvSpPr>
          <p:nvPr/>
        </p:nvSpPr>
        <p:spPr bwMode="gray">
          <a:xfrm>
            <a:off x="8731250" y="134938"/>
            <a:ext cx="30163" cy="36512"/>
          </a:xfrm>
          <a:custGeom>
            <a:avLst/>
            <a:gdLst>
              <a:gd name="T0" fmla="*/ 2147483647 w 42"/>
              <a:gd name="T1" fmla="*/ 2147483647 h 52"/>
              <a:gd name="T2" fmla="*/ 0 w 42"/>
              <a:gd name="T3" fmla="*/ 0 h 52"/>
              <a:gd name="T4" fmla="*/ 2147483647 w 42"/>
              <a:gd name="T5" fmla="*/ 2147483647 h 52"/>
              <a:gd name="T6" fmla="*/ 2147483647 w 42"/>
              <a:gd name="T7" fmla="*/ 2147483647 h 52"/>
              <a:gd name="T8" fmla="*/ 2147483647 w 42"/>
              <a:gd name="T9" fmla="*/ 2147483647 h 52"/>
              <a:gd name="T10" fmla="*/ 2147483647 w 42"/>
              <a:gd name="T11" fmla="*/ 2147483647 h 52"/>
              <a:gd name="T12" fmla="*/ 2147483647 w 42"/>
              <a:gd name="T13" fmla="*/ 2147483647 h 52"/>
              <a:gd name="T14" fmla="*/ 2147483647 w 42"/>
              <a:gd name="T15" fmla="*/ 2147483647 h 52"/>
              <a:gd name="T16" fmla="*/ 2147483647 w 42"/>
              <a:gd name="T17" fmla="*/ 2147483647 h 52"/>
              <a:gd name="T18" fmla="*/ 2147483647 w 42"/>
              <a:gd name="T19" fmla="*/ 2147483647 h 52"/>
              <a:gd name="T20" fmla="*/ 2147483647 w 42"/>
              <a:gd name="T21" fmla="*/ 2147483647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52">
                <a:moveTo>
                  <a:pt x="12" y="52"/>
                </a:moveTo>
                <a:lnTo>
                  <a:pt x="0" y="0"/>
                </a:lnTo>
                <a:lnTo>
                  <a:pt x="10" y="2"/>
                </a:lnTo>
                <a:lnTo>
                  <a:pt x="18" y="40"/>
                </a:lnTo>
                <a:lnTo>
                  <a:pt x="32" y="4"/>
                </a:lnTo>
                <a:lnTo>
                  <a:pt x="42" y="4"/>
                </a:lnTo>
                <a:lnTo>
                  <a:pt x="20" y="52"/>
                </a:lnTo>
                <a:lnTo>
                  <a:pt x="12" y="5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4" name="Freeform 394"/>
          <p:cNvSpPr>
            <a:spLocks/>
          </p:cNvSpPr>
          <p:nvPr/>
        </p:nvSpPr>
        <p:spPr bwMode="gray">
          <a:xfrm>
            <a:off x="8575675" y="184150"/>
            <a:ext cx="44450" cy="39688"/>
          </a:xfrm>
          <a:custGeom>
            <a:avLst/>
            <a:gdLst>
              <a:gd name="T0" fmla="*/ 2147483647 w 62"/>
              <a:gd name="T1" fmla="*/ 2147483647 h 56"/>
              <a:gd name="T2" fmla="*/ 2147483647 w 62"/>
              <a:gd name="T3" fmla="*/ 2147483647 h 56"/>
              <a:gd name="T4" fmla="*/ 2147483647 w 62"/>
              <a:gd name="T5" fmla="*/ 2147483647 h 56"/>
              <a:gd name="T6" fmla="*/ 2147483647 w 62"/>
              <a:gd name="T7" fmla="*/ 2147483647 h 56"/>
              <a:gd name="T8" fmla="*/ 2147483647 w 62"/>
              <a:gd name="T9" fmla="*/ 0 h 56"/>
              <a:gd name="T10" fmla="*/ 0 w 62"/>
              <a:gd name="T11" fmla="*/ 2147483647 h 56"/>
              <a:gd name="T12" fmla="*/ 2147483647 w 62"/>
              <a:gd name="T13" fmla="*/ 2147483647 h 56"/>
              <a:gd name="T14" fmla="*/ 2147483647 w 62"/>
              <a:gd name="T15" fmla="*/ 2147483647 h 56"/>
              <a:gd name="T16" fmla="*/ 2147483647 w 62"/>
              <a:gd name="T17" fmla="*/ 2147483647 h 56"/>
              <a:gd name="T18" fmla="*/ 2147483647 w 62"/>
              <a:gd name="T19" fmla="*/ 2147483647 h 56"/>
              <a:gd name="T20" fmla="*/ 2147483647 w 62"/>
              <a:gd name="T21" fmla="*/ 2147483647 h 56"/>
              <a:gd name="T22" fmla="*/ 2147483647 w 62"/>
              <a:gd name="T23" fmla="*/ 2147483647 h 56"/>
              <a:gd name="T24" fmla="*/ 2147483647 w 62"/>
              <a:gd name="T25" fmla="*/ 2147483647 h 56"/>
              <a:gd name="T26" fmla="*/ 2147483647 w 62"/>
              <a:gd name="T27" fmla="*/ 214748364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2" h="56">
                <a:moveTo>
                  <a:pt x="32" y="12"/>
                </a:moveTo>
                <a:lnTo>
                  <a:pt x="22" y="32"/>
                </a:lnTo>
                <a:lnTo>
                  <a:pt x="12" y="26"/>
                </a:lnTo>
                <a:lnTo>
                  <a:pt x="24" y="4"/>
                </a:lnTo>
                <a:lnTo>
                  <a:pt x="18" y="0"/>
                </a:lnTo>
                <a:lnTo>
                  <a:pt x="0" y="32"/>
                </a:lnTo>
                <a:lnTo>
                  <a:pt x="44" y="56"/>
                </a:lnTo>
                <a:lnTo>
                  <a:pt x="62" y="24"/>
                </a:lnTo>
                <a:lnTo>
                  <a:pt x="54" y="20"/>
                </a:lnTo>
                <a:lnTo>
                  <a:pt x="42" y="42"/>
                </a:lnTo>
                <a:lnTo>
                  <a:pt x="28" y="36"/>
                </a:lnTo>
                <a:lnTo>
                  <a:pt x="40" y="16"/>
                </a:lnTo>
                <a:lnTo>
                  <a:pt x="32" y="1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5" name="Freeform 395"/>
          <p:cNvSpPr>
            <a:spLocks noEditPoints="1"/>
          </p:cNvSpPr>
          <p:nvPr/>
        </p:nvSpPr>
        <p:spPr bwMode="gray">
          <a:xfrm>
            <a:off x="8545513" y="338138"/>
            <a:ext cx="36512" cy="28575"/>
          </a:xfrm>
          <a:custGeom>
            <a:avLst/>
            <a:gdLst>
              <a:gd name="T0" fmla="*/ 2147483647 w 50"/>
              <a:gd name="T1" fmla="*/ 2147483647 h 40"/>
              <a:gd name="T2" fmla="*/ 2147483647 w 50"/>
              <a:gd name="T3" fmla="*/ 2147483647 h 40"/>
              <a:gd name="T4" fmla="*/ 2147483647 w 50"/>
              <a:gd name="T5" fmla="*/ 2147483647 h 40"/>
              <a:gd name="T6" fmla="*/ 2147483647 w 50"/>
              <a:gd name="T7" fmla="*/ 2147483647 h 40"/>
              <a:gd name="T8" fmla="*/ 2147483647 w 50"/>
              <a:gd name="T9" fmla="*/ 0 h 40"/>
              <a:gd name="T10" fmla="*/ 2147483647 w 50"/>
              <a:gd name="T11" fmla="*/ 0 h 40"/>
              <a:gd name="T12" fmla="*/ 2147483647 w 50"/>
              <a:gd name="T13" fmla="*/ 2147483647 h 40"/>
              <a:gd name="T14" fmla="*/ 2147483647 w 50"/>
              <a:gd name="T15" fmla="*/ 2147483647 h 40"/>
              <a:gd name="T16" fmla="*/ 2147483647 w 50"/>
              <a:gd name="T17" fmla="*/ 2147483647 h 40"/>
              <a:gd name="T18" fmla="*/ 2147483647 w 50"/>
              <a:gd name="T19" fmla="*/ 2147483647 h 40"/>
              <a:gd name="T20" fmla="*/ 2147483647 w 50"/>
              <a:gd name="T21" fmla="*/ 2147483647 h 40"/>
              <a:gd name="T22" fmla="*/ 2147483647 w 50"/>
              <a:gd name="T23" fmla="*/ 2147483647 h 40"/>
              <a:gd name="T24" fmla="*/ 2147483647 w 50"/>
              <a:gd name="T25" fmla="*/ 2147483647 h 40"/>
              <a:gd name="T26" fmla="*/ 2147483647 w 50"/>
              <a:gd name="T27" fmla="*/ 2147483647 h 40"/>
              <a:gd name="T28" fmla="*/ 2147483647 w 50"/>
              <a:gd name="T29" fmla="*/ 2147483647 h 40"/>
              <a:gd name="T30" fmla="*/ 2147483647 w 50"/>
              <a:gd name="T31" fmla="*/ 2147483647 h 40"/>
              <a:gd name="T32" fmla="*/ 0 w 50"/>
              <a:gd name="T33" fmla="*/ 2147483647 h 40"/>
              <a:gd name="T34" fmla="*/ 0 w 50"/>
              <a:gd name="T35" fmla="*/ 2147483647 h 40"/>
              <a:gd name="T36" fmla="*/ 0 w 50"/>
              <a:gd name="T37" fmla="*/ 2147483647 h 40"/>
              <a:gd name="T38" fmla="*/ 2147483647 w 50"/>
              <a:gd name="T39" fmla="*/ 2147483647 h 40"/>
              <a:gd name="T40" fmla="*/ 2147483647 w 50"/>
              <a:gd name="T41" fmla="*/ 2147483647 h 40"/>
              <a:gd name="T42" fmla="*/ 2147483647 w 50"/>
              <a:gd name="T43" fmla="*/ 2147483647 h 40"/>
              <a:gd name="T44" fmla="*/ 2147483647 w 50"/>
              <a:gd name="T45" fmla="*/ 2147483647 h 40"/>
              <a:gd name="T46" fmla="*/ 2147483647 w 50"/>
              <a:gd name="T47" fmla="*/ 2147483647 h 40"/>
              <a:gd name="T48" fmla="*/ 2147483647 w 50"/>
              <a:gd name="T49" fmla="*/ 2147483647 h 40"/>
              <a:gd name="T50" fmla="*/ 2147483647 w 50"/>
              <a:gd name="T51" fmla="*/ 2147483647 h 40"/>
              <a:gd name="T52" fmla="*/ 2147483647 w 50"/>
              <a:gd name="T53" fmla="*/ 2147483647 h 40"/>
              <a:gd name="T54" fmla="*/ 2147483647 w 50"/>
              <a:gd name="T55" fmla="*/ 2147483647 h 40"/>
              <a:gd name="T56" fmla="*/ 2147483647 w 50"/>
              <a:gd name="T57" fmla="*/ 2147483647 h 40"/>
              <a:gd name="T58" fmla="*/ 2147483647 w 50"/>
              <a:gd name="T59" fmla="*/ 2147483647 h 40"/>
              <a:gd name="T60" fmla="*/ 2147483647 w 50"/>
              <a:gd name="T61" fmla="*/ 2147483647 h 40"/>
              <a:gd name="T62" fmla="*/ 2147483647 w 50"/>
              <a:gd name="T63" fmla="*/ 2147483647 h 40"/>
              <a:gd name="T64" fmla="*/ 2147483647 w 50"/>
              <a:gd name="T65" fmla="*/ 2147483647 h 40"/>
              <a:gd name="T66" fmla="*/ 2147483647 w 50"/>
              <a:gd name="T67" fmla="*/ 2147483647 h 40"/>
              <a:gd name="T68" fmla="*/ 2147483647 w 50"/>
              <a:gd name="T69" fmla="*/ 2147483647 h 40"/>
              <a:gd name="T70" fmla="*/ 2147483647 w 50"/>
              <a:gd name="T71" fmla="*/ 2147483647 h 40"/>
              <a:gd name="T72" fmla="*/ 2147483647 w 50"/>
              <a:gd name="T73" fmla="*/ 2147483647 h 40"/>
              <a:gd name="T74" fmla="*/ 2147483647 w 50"/>
              <a:gd name="T75" fmla="*/ 2147483647 h 40"/>
              <a:gd name="T76" fmla="*/ 2147483647 w 50"/>
              <a:gd name="T77" fmla="*/ 2147483647 h 40"/>
              <a:gd name="T78" fmla="*/ 2147483647 w 50"/>
              <a:gd name="T79" fmla="*/ 2147483647 h 40"/>
              <a:gd name="T80" fmla="*/ 2147483647 w 50"/>
              <a:gd name="T81" fmla="*/ 2147483647 h 40"/>
              <a:gd name="T82" fmla="*/ 2147483647 w 50"/>
              <a:gd name="T83" fmla="*/ 2147483647 h 40"/>
              <a:gd name="T84" fmla="*/ 2147483647 w 50"/>
              <a:gd name="T85" fmla="*/ 2147483647 h 40"/>
              <a:gd name="T86" fmla="*/ 2147483647 w 50"/>
              <a:gd name="T87" fmla="*/ 2147483647 h 40"/>
              <a:gd name="T88" fmla="*/ 2147483647 w 50"/>
              <a:gd name="T89" fmla="*/ 2147483647 h 40"/>
              <a:gd name="T90" fmla="*/ 2147483647 w 50"/>
              <a:gd name="T91" fmla="*/ 2147483647 h 40"/>
              <a:gd name="T92" fmla="*/ 2147483647 w 50"/>
              <a:gd name="T93" fmla="*/ 2147483647 h 40"/>
              <a:gd name="T94" fmla="*/ 2147483647 w 50"/>
              <a:gd name="T95" fmla="*/ 2147483647 h 40"/>
              <a:gd name="T96" fmla="*/ 2147483647 w 50"/>
              <a:gd name="T97" fmla="*/ 2147483647 h 40"/>
              <a:gd name="T98" fmla="*/ 2147483647 w 50"/>
              <a:gd name="T99" fmla="*/ 2147483647 h 40"/>
              <a:gd name="T100" fmla="*/ 2147483647 w 50"/>
              <a:gd name="T101" fmla="*/ 2147483647 h 40"/>
              <a:gd name="T102" fmla="*/ 2147483647 w 50"/>
              <a:gd name="T103" fmla="*/ 2147483647 h 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 h="40">
                <a:moveTo>
                  <a:pt x="48" y="8"/>
                </a:moveTo>
                <a:lnTo>
                  <a:pt x="48" y="8"/>
                </a:lnTo>
                <a:lnTo>
                  <a:pt x="46" y="4"/>
                </a:lnTo>
                <a:lnTo>
                  <a:pt x="42" y="2"/>
                </a:lnTo>
                <a:lnTo>
                  <a:pt x="34" y="0"/>
                </a:lnTo>
                <a:lnTo>
                  <a:pt x="28" y="2"/>
                </a:lnTo>
                <a:lnTo>
                  <a:pt x="22" y="10"/>
                </a:lnTo>
                <a:lnTo>
                  <a:pt x="20" y="4"/>
                </a:lnTo>
                <a:lnTo>
                  <a:pt x="14" y="2"/>
                </a:lnTo>
                <a:lnTo>
                  <a:pt x="8" y="2"/>
                </a:lnTo>
                <a:lnTo>
                  <a:pt x="4" y="4"/>
                </a:lnTo>
                <a:lnTo>
                  <a:pt x="2" y="6"/>
                </a:lnTo>
                <a:lnTo>
                  <a:pt x="0" y="12"/>
                </a:lnTo>
                <a:lnTo>
                  <a:pt x="0" y="22"/>
                </a:lnTo>
                <a:lnTo>
                  <a:pt x="0" y="40"/>
                </a:lnTo>
                <a:lnTo>
                  <a:pt x="50" y="40"/>
                </a:lnTo>
                <a:lnTo>
                  <a:pt x="50" y="36"/>
                </a:lnTo>
                <a:lnTo>
                  <a:pt x="50" y="18"/>
                </a:lnTo>
                <a:lnTo>
                  <a:pt x="48" y="8"/>
                </a:lnTo>
                <a:close/>
                <a:moveTo>
                  <a:pt x="20" y="30"/>
                </a:moveTo>
                <a:lnTo>
                  <a:pt x="8" y="30"/>
                </a:lnTo>
                <a:lnTo>
                  <a:pt x="8" y="16"/>
                </a:lnTo>
                <a:lnTo>
                  <a:pt x="8" y="14"/>
                </a:lnTo>
                <a:lnTo>
                  <a:pt x="12" y="12"/>
                </a:lnTo>
                <a:lnTo>
                  <a:pt x="18" y="12"/>
                </a:lnTo>
                <a:lnTo>
                  <a:pt x="20" y="14"/>
                </a:lnTo>
                <a:lnTo>
                  <a:pt x="20" y="30"/>
                </a:lnTo>
                <a:close/>
                <a:moveTo>
                  <a:pt x="42" y="30"/>
                </a:moveTo>
                <a:lnTo>
                  <a:pt x="28" y="30"/>
                </a:lnTo>
                <a:lnTo>
                  <a:pt x="28" y="16"/>
                </a:lnTo>
                <a:lnTo>
                  <a:pt x="28" y="12"/>
                </a:lnTo>
                <a:lnTo>
                  <a:pt x="32" y="10"/>
                </a:lnTo>
                <a:lnTo>
                  <a:pt x="36" y="10"/>
                </a:lnTo>
                <a:lnTo>
                  <a:pt x="40" y="12"/>
                </a:lnTo>
                <a:lnTo>
                  <a:pt x="40" y="14"/>
                </a:lnTo>
                <a:lnTo>
                  <a:pt x="42" y="18"/>
                </a:lnTo>
                <a:lnTo>
                  <a:pt x="42"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6" name="Freeform 396"/>
          <p:cNvSpPr>
            <a:spLocks/>
          </p:cNvSpPr>
          <p:nvPr/>
        </p:nvSpPr>
        <p:spPr bwMode="gray">
          <a:xfrm>
            <a:off x="8839200" y="246063"/>
            <a:ext cx="38100" cy="30162"/>
          </a:xfrm>
          <a:custGeom>
            <a:avLst/>
            <a:gdLst>
              <a:gd name="T0" fmla="*/ 2147483647 w 54"/>
              <a:gd name="T1" fmla="*/ 2147483647 h 42"/>
              <a:gd name="T2" fmla="*/ 2147483647 w 54"/>
              <a:gd name="T3" fmla="*/ 0 h 42"/>
              <a:gd name="T4" fmla="*/ 2147483647 w 54"/>
              <a:gd name="T5" fmla="*/ 2147483647 h 42"/>
              <a:gd name="T6" fmla="*/ 2147483647 w 54"/>
              <a:gd name="T7" fmla="*/ 2147483647 h 42"/>
              <a:gd name="T8" fmla="*/ 2147483647 w 54"/>
              <a:gd name="T9" fmla="*/ 2147483647 h 42"/>
              <a:gd name="T10" fmla="*/ 2147483647 w 54"/>
              <a:gd name="T11" fmla="*/ 2147483647 h 42"/>
              <a:gd name="T12" fmla="*/ 0 w 54"/>
              <a:gd name="T13" fmla="*/ 2147483647 h 42"/>
              <a:gd name="T14" fmla="*/ 2147483647 w 54"/>
              <a:gd name="T15" fmla="*/ 2147483647 h 42"/>
              <a:gd name="T16" fmla="*/ 2147483647 w 54"/>
              <a:gd name="T17" fmla="*/ 2147483647 h 42"/>
              <a:gd name="T18" fmla="*/ 2147483647 w 54"/>
              <a:gd name="T19" fmla="*/ 2147483647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2">
                <a:moveTo>
                  <a:pt x="36" y="2"/>
                </a:moveTo>
                <a:lnTo>
                  <a:pt x="44" y="0"/>
                </a:lnTo>
                <a:lnTo>
                  <a:pt x="54" y="38"/>
                </a:lnTo>
                <a:lnTo>
                  <a:pt x="46" y="42"/>
                </a:lnTo>
                <a:lnTo>
                  <a:pt x="42" y="26"/>
                </a:lnTo>
                <a:lnTo>
                  <a:pt x="2" y="36"/>
                </a:lnTo>
                <a:lnTo>
                  <a:pt x="0" y="26"/>
                </a:lnTo>
                <a:lnTo>
                  <a:pt x="40" y="16"/>
                </a:lnTo>
                <a:lnTo>
                  <a:pt x="36" y="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7" name="Freeform 397"/>
          <p:cNvSpPr>
            <a:spLocks/>
          </p:cNvSpPr>
          <p:nvPr/>
        </p:nvSpPr>
        <p:spPr bwMode="gray">
          <a:xfrm>
            <a:off x="8662988" y="138113"/>
            <a:ext cx="20637" cy="34925"/>
          </a:xfrm>
          <a:custGeom>
            <a:avLst/>
            <a:gdLst>
              <a:gd name="T0" fmla="*/ 2147483647 w 28"/>
              <a:gd name="T1" fmla="*/ 2147483647 h 48"/>
              <a:gd name="T2" fmla="*/ 2147483647 w 28"/>
              <a:gd name="T3" fmla="*/ 2147483647 h 48"/>
              <a:gd name="T4" fmla="*/ 2147483647 w 28"/>
              <a:gd name="T5" fmla="*/ 2147483647 h 48"/>
              <a:gd name="T6" fmla="*/ 2147483647 w 28"/>
              <a:gd name="T7" fmla="*/ 2147483647 h 48"/>
              <a:gd name="T8" fmla="*/ 2147483647 w 28"/>
              <a:gd name="T9" fmla="*/ 2147483647 h 48"/>
              <a:gd name="T10" fmla="*/ 2147483647 w 28"/>
              <a:gd name="T11" fmla="*/ 2147483647 h 48"/>
              <a:gd name="T12" fmla="*/ 2147483647 w 28"/>
              <a:gd name="T13" fmla="*/ 2147483647 h 48"/>
              <a:gd name="T14" fmla="*/ 0 w 28"/>
              <a:gd name="T15" fmla="*/ 2147483647 h 48"/>
              <a:gd name="T16" fmla="*/ 2147483647 w 28"/>
              <a:gd name="T17" fmla="*/ 0 h 48"/>
              <a:gd name="T18" fmla="*/ 2147483647 w 28"/>
              <a:gd name="T19" fmla="*/ 2147483647 h 48"/>
              <a:gd name="T20" fmla="*/ 2147483647 w 28"/>
              <a:gd name="T21" fmla="*/ 2147483647 h 48"/>
              <a:gd name="T22" fmla="*/ 2147483647 w 28"/>
              <a:gd name="T23" fmla="*/ 2147483647 h 48"/>
              <a:gd name="T24" fmla="*/ 2147483647 w 28"/>
              <a:gd name="T25" fmla="*/ 2147483647 h 48"/>
              <a:gd name="T26" fmla="*/ 2147483647 w 28"/>
              <a:gd name="T27" fmla="*/ 2147483647 h 48"/>
              <a:gd name="T28" fmla="*/ 2147483647 w 28"/>
              <a:gd name="T29" fmla="*/ 2147483647 h 48"/>
              <a:gd name="T30" fmla="*/ 2147483647 w 28"/>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48">
                <a:moveTo>
                  <a:pt x="28" y="48"/>
                </a:moveTo>
                <a:lnTo>
                  <a:pt x="28" y="48"/>
                </a:lnTo>
                <a:lnTo>
                  <a:pt x="20" y="48"/>
                </a:lnTo>
                <a:lnTo>
                  <a:pt x="12" y="46"/>
                </a:lnTo>
                <a:lnTo>
                  <a:pt x="8" y="42"/>
                </a:lnTo>
                <a:lnTo>
                  <a:pt x="6" y="38"/>
                </a:lnTo>
                <a:lnTo>
                  <a:pt x="0" y="2"/>
                </a:lnTo>
                <a:lnTo>
                  <a:pt x="10" y="0"/>
                </a:lnTo>
                <a:lnTo>
                  <a:pt x="16" y="36"/>
                </a:lnTo>
                <a:lnTo>
                  <a:pt x="18" y="40"/>
                </a:lnTo>
                <a:lnTo>
                  <a:pt x="22" y="40"/>
                </a:lnTo>
                <a:lnTo>
                  <a:pt x="26" y="42"/>
                </a:lnTo>
                <a:lnTo>
                  <a:pt x="28" y="48"/>
                </a:lnTo>
                <a:close/>
              </a:path>
            </a:pathLst>
          </a:custGeom>
          <a:solidFill>
            <a:srgbClr val="717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8" name="Freeform 398"/>
          <p:cNvSpPr>
            <a:spLocks/>
          </p:cNvSpPr>
          <p:nvPr/>
        </p:nvSpPr>
        <p:spPr bwMode="gray">
          <a:xfrm>
            <a:off x="8662988" y="138113"/>
            <a:ext cx="20637" cy="34925"/>
          </a:xfrm>
          <a:custGeom>
            <a:avLst/>
            <a:gdLst>
              <a:gd name="T0" fmla="*/ 2147483647 w 28"/>
              <a:gd name="T1" fmla="*/ 2147483647 h 48"/>
              <a:gd name="T2" fmla="*/ 2147483647 w 28"/>
              <a:gd name="T3" fmla="*/ 2147483647 h 48"/>
              <a:gd name="T4" fmla="*/ 2147483647 w 28"/>
              <a:gd name="T5" fmla="*/ 2147483647 h 48"/>
              <a:gd name="T6" fmla="*/ 2147483647 w 28"/>
              <a:gd name="T7" fmla="*/ 2147483647 h 48"/>
              <a:gd name="T8" fmla="*/ 2147483647 w 28"/>
              <a:gd name="T9" fmla="*/ 2147483647 h 48"/>
              <a:gd name="T10" fmla="*/ 2147483647 w 28"/>
              <a:gd name="T11" fmla="*/ 2147483647 h 48"/>
              <a:gd name="T12" fmla="*/ 2147483647 w 28"/>
              <a:gd name="T13" fmla="*/ 2147483647 h 48"/>
              <a:gd name="T14" fmla="*/ 0 w 28"/>
              <a:gd name="T15" fmla="*/ 2147483647 h 48"/>
              <a:gd name="T16" fmla="*/ 2147483647 w 28"/>
              <a:gd name="T17" fmla="*/ 0 h 48"/>
              <a:gd name="T18" fmla="*/ 2147483647 w 28"/>
              <a:gd name="T19" fmla="*/ 2147483647 h 48"/>
              <a:gd name="T20" fmla="*/ 2147483647 w 28"/>
              <a:gd name="T21" fmla="*/ 2147483647 h 48"/>
              <a:gd name="T22" fmla="*/ 2147483647 w 28"/>
              <a:gd name="T23" fmla="*/ 2147483647 h 48"/>
              <a:gd name="T24" fmla="*/ 2147483647 w 28"/>
              <a:gd name="T25" fmla="*/ 2147483647 h 48"/>
              <a:gd name="T26" fmla="*/ 2147483647 w 28"/>
              <a:gd name="T27" fmla="*/ 2147483647 h 48"/>
              <a:gd name="T28" fmla="*/ 2147483647 w 28"/>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48">
                <a:moveTo>
                  <a:pt x="28" y="48"/>
                </a:moveTo>
                <a:lnTo>
                  <a:pt x="28" y="48"/>
                </a:lnTo>
                <a:lnTo>
                  <a:pt x="20" y="48"/>
                </a:lnTo>
                <a:lnTo>
                  <a:pt x="12" y="46"/>
                </a:lnTo>
                <a:lnTo>
                  <a:pt x="8" y="42"/>
                </a:lnTo>
                <a:lnTo>
                  <a:pt x="6" y="38"/>
                </a:lnTo>
                <a:lnTo>
                  <a:pt x="0" y="2"/>
                </a:lnTo>
                <a:lnTo>
                  <a:pt x="10" y="0"/>
                </a:lnTo>
                <a:lnTo>
                  <a:pt x="16" y="36"/>
                </a:lnTo>
                <a:lnTo>
                  <a:pt x="18" y="40"/>
                </a:lnTo>
                <a:lnTo>
                  <a:pt x="22" y="40"/>
                </a:lnTo>
                <a:lnTo>
                  <a:pt x="26"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9" name="Freeform 399"/>
          <p:cNvSpPr>
            <a:spLocks/>
          </p:cNvSpPr>
          <p:nvPr/>
        </p:nvSpPr>
        <p:spPr bwMode="gray">
          <a:xfrm>
            <a:off x="8682038" y="134938"/>
            <a:ext cx="14287" cy="38100"/>
          </a:xfrm>
          <a:custGeom>
            <a:avLst/>
            <a:gdLst>
              <a:gd name="T0" fmla="*/ 2147483647 w 20"/>
              <a:gd name="T1" fmla="*/ 2147483647 h 54"/>
              <a:gd name="T2" fmla="*/ 2147483647 w 20"/>
              <a:gd name="T3" fmla="*/ 2147483647 h 54"/>
              <a:gd name="T4" fmla="*/ 2147483647 w 20"/>
              <a:gd name="T5" fmla="*/ 2147483647 h 54"/>
              <a:gd name="T6" fmla="*/ 2147483647 w 20"/>
              <a:gd name="T7" fmla="*/ 2147483647 h 54"/>
              <a:gd name="T8" fmla="*/ 2147483647 w 20"/>
              <a:gd name="T9" fmla="*/ 2147483647 h 54"/>
              <a:gd name="T10" fmla="*/ 2147483647 w 20"/>
              <a:gd name="T11" fmla="*/ 2147483647 h 54"/>
              <a:gd name="T12" fmla="*/ 2147483647 w 20"/>
              <a:gd name="T13" fmla="*/ 2147483647 h 54"/>
              <a:gd name="T14" fmla="*/ 2147483647 w 20"/>
              <a:gd name="T15" fmla="*/ 0 h 54"/>
              <a:gd name="T16" fmla="*/ 2147483647 w 20"/>
              <a:gd name="T17" fmla="*/ 2147483647 h 54"/>
              <a:gd name="T18" fmla="*/ 2147483647 w 20"/>
              <a:gd name="T19" fmla="*/ 2147483647 h 54"/>
              <a:gd name="T20" fmla="*/ 2147483647 w 20"/>
              <a:gd name="T21" fmla="*/ 2147483647 h 54"/>
              <a:gd name="T22" fmla="*/ 2147483647 w 20"/>
              <a:gd name="T23" fmla="*/ 2147483647 h 54"/>
              <a:gd name="T24" fmla="*/ 2147483647 w 20"/>
              <a:gd name="T25" fmla="*/ 2147483647 h 54"/>
              <a:gd name="T26" fmla="*/ 2147483647 w 20"/>
              <a:gd name="T27" fmla="*/ 2147483647 h 54"/>
              <a:gd name="T28" fmla="*/ 0 w 20"/>
              <a:gd name="T29" fmla="*/ 2147483647 h 54"/>
              <a:gd name="T30" fmla="*/ 2147483647 w 20"/>
              <a:gd name="T31" fmla="*/ 2147483647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 h="54">
                <a:moveTo>
                  <a:pt x="2" y="54"/>
                </a:moveTo>
                <a:lnTo>
                  <a:pt x="2" y="54"/>
                </a:lnTo>
                <a:lnTo>
                  <a:pt x="10" y="52"/>
                </a:lnTo>
                <a:lnTo>
                  <a:pt x="16" y="48"/>
                </a:lnTo>
                <a:lnTo>
                  <a:pt x="20" y="42"/>
                </a:lnTo>
                <a:lnTo>
                  <a:pt x="20" y="36"/>
                </a:lnTo>
                <a:lnTo>
                  <a:pt x="14" y="0"/>
                </a:lnTo>
                <a:lnTo>
                  <a:pt x="4" y="2"/>
                </a:lnTo>
                <a:lnTo>
                  <a:pt x="10" y="38"/>
                </a:lnTo>
                <a:lnTo>
                  <a:pt x="8" y="42"/>
                </a:lnTo>
                <a:lnTo>
                  <a:pt x="6" y="46"/>
                </a:lnTo>
                <a:lnTo>
                  <a:pt x="0" y="48"/>
                </a:lnTo>
                <a:lnTo>
                  <a:pt x="2" y="54"/>
                </a:lnTo>
                <a:close/>
              </a:path>
            </a:pathLst>
          </a:custGeom>
          <a:solidFill>
            <a:srgbClr val="717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0" name="Freeform 400"/>
          <p:cNvSpPr>
            <a:spLocks/>
          </p:cNvSpPr>
          <p:nvPr/>
        </p:nvSpPr>
        <p:spPr bwMode="gray">
          <a:xfrm>
            <a:off x="8682038" y="134938"/>
            <a:ext cx="14287" cy="38100"/>
          </a:xfrm>
          <a:custGeom>
            <a:avLst/>
            <a:gdLst>
              <a:gd name="T0" fmla="*/ 2147483647 w 20"/>
              <a:gd name="T1" fmla="*/ 2147483647 h 54"/>
              <a:gd name="T2" fmla="*/ 2147483647 w 20"/>
              <a:gd name="T3" fmla="*/ 2147483647 h 54"/>
              <a:gd name="T4" fmla="*/ 2147483647 w 20"/>
              <a:gd name="T5" fmla="*/ 2147483647 h 54"/>
              <a:gd name="T6" fmla="*/ 2147483647 w 20"/>
              <a:gd name="T7" fmla="*/ 2147483647 h 54"/>
              <a:gd name="T8" fmla="*/ 2147483647 w 20"/>
              <a:gd name="T9" fmla="*/ 2147483647 h 54"/>
              <a:gd name="T10" fmla="*/ 2147483647 w 20"/>
              <a:gd name="T11" fmla="*/ 2147483647 h 54"/>
              <a:gd name="T12" fmla="*/ 2147483647 w 20"/>
              <a:gd name="T13" fmla="*/ 2147483647 h 54"/>
              <a:gd name="T14" fmla="*/ 2147483647 w 20"/>
              <a:gd name="T15" fmla="*/ 0 h 54"/>
              <a:gd name="T16" fmla="*/ 2147483647 w 20"/>
              <a:gd name="T17" fmla="*/ 2147483647 h 54"/>
              <a:gd name="T18" fmla="*/ 2147483647 w 20"/>
              <a:gd name="T19" fmla="*/ 2147483647 h 54"/>
              <a:gd name="T20" fmla="*/ 2147483647 w 20"/>
              <a:gd name="T21" fmla="*/ 2147483647 h 54"/>
              <a:gd name="T22" fmla="*/ 2147483647 w 20"/>
              <a:gd name="T23" fmla="*/ 2147483647 h 54"/>
              <a:gd name="T24" fmla="*/ 2147483647 w 20"/>
              <a:gd name="T25" fmla="*/ 2147483647 h 54"/>
              <a:gd name="T26" fmla="*/ 2147483647 w 20"/>
              <a:gd name="T27" fmla="*/ 2147483647 h 54"/>
              <a:gd name="T28" fmla="*/ 0 w 20"/>
              <a:gd name="T29" fmla="*/ 2147483647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54">
                <a:moveTo>
                  <a:pt x="2" y="54"/>
                </a:moveTo>
                <a:lnTo>
                  <a:pt x="2" y="54"/>
                </a:lnTo>
                <a:lnTo>
                  <a:pt x="10" y="52"/>
                </a:lnTo>
                <a:lnTo>
                  <a:pt x="16" y="48"/>
                </a:lnTo>
                <a:lnTo>
                  <a:pt x="20" y="42"/>
                </a:lnTo>
                <a:lnTo>
                  <a:pt x="20" y="36"/>
                </a:lnTo>
                <a:lnTo>
                  <a:pt x="14" y="0"/>
                </a:lnTo>
                <a:lnTo>
                  <a:pt x="4" y="2"/>
                </a:lnTo>
                <a:lnTo>
                  <a:pt x="10" y="38"/>
                </a:lnTo>
                <a:lnTo>
                  <a:pt x="8" y="42"/>
                </a:lnTo>
                <a:lnTo>
                  <a:pt x="6" y="46"/>
                </a:lnTo>
                <a:lnTo>
                  <a:pt x="0" y="48"/>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1" name="Freeform 401"/>
          <p:cNvSpPr>
            <a:spLocks noEditPoints="1"/>
          </p:cNvSpPr>
          <p:nvPr/>
        </p:nvSpPr>
        <p:spPr bwMode="gray">
          <a:xfrm>
            <a:off x="8843963" y="290513"/>
            <a:ext cx="38100" cy="31750"/>
          </a:xfrm>
          <a:custGeom>
            <a:avLst/>
            <a:gdLst>
              <a:gd name="T0" fmla="*/ 2147483647 w 54"/>
              <a:gd name="T1" fmla="*/ 2147483647 h 46"/>
              <a:gd name="T2" fmla="*/ 0 w 54"/>
              <a:gd name="T3" fmla="*/ 0 h 46"/>
              <a:gd name="T4" fmla="*/ 2147483647 w 54"/>
              <a:gd name="T5" fmla="*/ 2147483647 h 46"/>
              <a:gd name="T6" fmla="*/ 2147483647 w 54"/>
              <a:gd name="T7" fmla="*/ 2147483647 h 46"/>
              <a:gd name="T8" fmla="*/ 2147483647 w 54"/>
              <a:gd name="T9" fmla="*/ 2147483647 h 46"/>
              <a:gd name="T10" fmla="*/ 2147483647 w 54"/>
              <a:gd name="T11" fmla="*/ 2147483647 h 46"/>
              <a:gd name="T12" fmla="*/ 2147483647 w 54"/>
              <a:gd name="T13" fmla="*/ 2147483647 h 46"/>
              <a:gd name="T14" fmla="*/ 2147483647 w 54"/>
              <a:gd name="T15" fmla="*/ 2147483647 h 46"/>
              <a:gd name="T16" fmla="*/ 2147483647 w 54"/>
              <a:gd name="T17" fmla="*/ 2147483647 h 46"/>
              <a:gd name="T18" fmla="*/ 2147483647 w 54"/>
              <a:gd name="T19" fmla="*/ 2147483647 h 46"/>
              <a:gd name="T20" fmla="*/ 2147483647 w 54"/>
              <a:gd name="T21" fmla="*/ 2147483647 h 46"/>
              <a:gd name="T22" fmla="*/ 2147483647 w 54"/>
              <a:gd name="T23" fmla="*/ 2147483647 h 46"/>
              <a:gd name="T24" fmla="*/ 2147483647 w 54"/>
              <a:gd name="T25" fmla="*/ 2147483647 h 46"/>
              <a:gd name="T26" fmla="*/ 2147483647 w 54"/>
              <a:gd name="T27" fmla="*/ 2147483647 h 46"/>
              <a:gd name="T28" fmla="*/ 2147483647 w 54"/>
              <a:gd name="T29" fmla="*/ 2147483647 h 46"/>
              <a:gd name="T30" fmla="*/ 2147483647 w 54"/>
              <a:gd name="T31" fmla="*/ 2147483647 h 46"/>
              <a:gd name="T32" fmla="*/ 2147483647 w 54"/>
              <a:gd name="T33" fmla="*/ 2147483647 h 46"/>
              <a:gd name="T34" fmla="*/ 2147483647 w 54"/>
              <a:gd name="T35" fmla="*/ 2147483647 h 46"/>
              <a:gd name="T36" fmla="*/ 2147483647 w 54"/>
              <a:gd name="T37" fmla="*/ 2147483647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4" h="46">
                <a:moveTo>
                  <a:pt x="52" y="10"/>
                </a:moveTo>
                <a:lnTo>
                  <a:pt x="0" y="0"/>
                </a:lnTo>
                <a:lnTo>
                  <a:pt x="2" y="10"/>
                </a:lnTo>
                <a:lnTo>
                  <a:pt x="14" y="12"/>
                </a:lnTo>
                <a:lnTo>
                  <a:pt x="16" y="30"/>
                </a:lnTo>
                <a:lnTo>
                  <a:pt x="6" y="36"/>
                </a:lnTo>
                <a:lnTo>
                  <a:pt x="8" y="46"/>
                </a:lnTo>
                <a:lnTo>
                  <a:pt x="54" y="22"/>
                </a:lnTo>
                <a:lnTo>
                  <a:pt x="52" y="10"/>
                </a:lnTo>
                <a:close/>
                <a:moveTo>
                  <a:pt x="24" y="26"/>
                </a:moveTo>
                <a:lnTo>
                  <a:pt x="22" y="14"/>
                </a:lnTo>
                <a:lnTo>
                  <a:pt x="44" y="18"/>
                </a:lnTo>
                <a:lnTo>
                  <a:pt x="24" y="2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2" name="Freeform 402"/>
          <p:cNvSpPr>
            <a:spLocks/>
          </p:cNvSpPr>
          <p:nvPr/>
        </p:nvSpPr>
        <p:spPr bwMode="gray">
          <a:xfrm>
            <a:off x="8848725" y="336550"/>
            <a:ext cx="38100" cy="30163"/>
          </a:xfrm>
          <a:custGeom>
            <a:avLst/>
            <a:gdLst>
              <a:gd name="T0" fmla="*/ 2147483647 w 52"/>
              <a:gd name="T1" fmla="*/ 2147483647 h 42"/>
              <a:gd name="T2" fmla="*/ 2147483647 w 52"/>
              <a:gd name="T3" fmla="*/ 2147483647 h 42"/>
              <a:gd name="T4" fmla="*/ 2147483647 w 52"/>
              <a:gd name="T5" fmla="*/ 2147483647 h 42"/>
              <a:gd name="T6" fmla="*/ 2147483647 w 52"/>
              <a:gd name="T7" fmla="*/ 2147483647 h 42"/>
              <a:gd name="T8" fmla="*/ 2147483647 w 52"/>
              <a:gd name="T9" fmla="*/ 2147483647 h 42"/>
              <a:gd name="T10" fmla="*/ 2147483647 w 52"/>
              <a:gd name="T11" fmla="*/ 2147483647 h 42"/>
              <a:gd name="T12" fmla="*/ 2147483647 w 52"/>
              <a:gd name="T13" fmla="*/ 2147483647 h 42"/>
              <a:gd name="T14" fmla="*/ 2147483647 w 52"/>
              <a:gd name="T15" fmla="*/ 2147483647 h 42"/>
              <a:gd name="T16" fmla="*/ 2147483647 w 52"/>
              <a:gd name="T17" fmla="*/ 2147483647 h 42"/>
              <a:gd name="T18" fmla="*/ 2147483647 w 52"/>
              <a:gd name="T19" fmla="*/ 2147483647 h 42"/>
              <a:gd name="T20" fmla="*/ 2147483647 w 52"/>
              <a:gd name="T21" fmla="*/ 2147483647 h 42"/>
              <a:gd name="T22" fmla="*/ 2147483647 w 52"/>
              <a:gd name="T23" fmla="*/ 2147483647 h 42"/>
              <a:gd name="T24" fmla="*/ 0 w 52"/>
              <a:gd name="T25" fmla="*/ 2147483647 h 42"/>
              <a:gd name="T26" fmla="*/ 0 w 52"/>
              <a:gd name="T27" fmla="*/ 2147483647 h 42"/>
              <a:gd name="T28" fmla="*/ 2147483647 w 52"/>
              <a:gd name="T29" fmla="*/ 2147483647 h 42"/>
              <a:gd name="T30" fmla="*/ 2147483647 w 52"/>
              <a:gd name="T31" fmla="*/ 0 h 42"/>
              <a:gd name="T32" fmla="*/ 2147483647 w 52"/>
              <a:gd name="T33" fmla="*/ 2147483647 h 42"/>
              <a:gd name="T34" fmla="*/ 2147483647 w 52"/>
              <a:gd name="T35" fmla="*/ 2147483647 h 42"/>
              <a:gd name="T36" fmla="*/ 2147483647 w 52"/>
              <a:gd name="T37" fmla="*/ 2147483647 h 42"/>
              <a:gd name="T38" fmla="*/ 2147483647 w 52"/>
              <a:gd name="T39" fmla="*/ 2147483647 h 42"/>
              <a:gd name="T40" fmla="*/ 2147483647 w 52"/>
              <a:gd name="T41" fmla="*/ 2147483647 h 42"/>
              <a:gd name="T42" fmla="*/ 2147483647 w 52"/>
              <a:gd name="T43" fmla="*/ 2147483647 h 42"/>
              <a:gd name="T44" fmla="*/ 2147483647 w 52"/>
              <a:gd name="T45" fmla="*/ 2147483647 h 42"/>
              <a:gd name="T46" fmla="*/ 2147483647 w 52"/>
              <a:gd name="T47" fmla="*/ 2147483647 h 42"/>
              <a:gd name="T48" fmla="*/ 2147483647 w 52"/>
              <a:gd name="T49" fmla="*/ 2147483647 h 42"/>
              <a:gd name="T50" fmla="*/ 2147483647 w 52"/>
              <a:gd name="T51" fmla="*/ 2147483647 h 42"/>
              <a:gd name="T52" fmla="*/ 2147483647 w 52"/>
              <a:gd name="T53" fmla="*/ 2147483647 h 42"/>
              <a:gd name="T54" fmla="*/ 2147483647 w 52"/>
              <a:gd name="T55" fmla="*/ 2147483647 h 42"/>
              <a:gd name="T56" fmla="*/ 2147483647 w 52"/>
              <a:gd name="T57" fmla="*/ 2147483647 h 42"/>
              <a:gd name="T58" fmla="*/ 2147483647 w 52"/>
              <a:gd name="T59" fmla="*/ 2147483647 h 42"/>
              <a:gd name="T60" fmla="*/ 2147483647 w 52"/>
              <a:gd name="T61" fmla="*/ 2147483647 h 42"/>
              <a:gd name="T62" fmla="*/ 2147483647 w 52"/>
              <a:gd name="T63" fmla="*/ 2147483647 h 42"/>
              <a:gd name="T64" fmla="*/ 2147483647 w 52"/>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2" h="42">
                <a:moveTo>
                  <a:pt x="38" y="32"/>
                </a:moveTo>
                <a:lnTo>
                  <a:pt x="38" y="32"/>
                </a:lnTo>
                <a:lnTo>
                  <a:pt x="40" y="30"/>
                </a:lnTo>
                <a:lnTo>
                  <a:pt x="44" y="26"/>
                </a:lnTo>
                <a:lnTo>
                  <a:pt x="44" y="20"/>
                </a:lnTo>
                <a:lnTo>
                  <a:pt x="44" y="16"/>
                </a:lnTo>
                <a:lnTo>
                  <a:pt x="40" y="12"/>
                </a:lnTo>
                <a:lnTo>
                  <a:pt x="36" y="12"/>
                </a:lnTo>
                <a:lnTo>
                  <a:pt x="34" y="14"/>
                </a:lnTo>
                <a:lnTo>
                  <a:pt x="32" y="22"/>
                </a:lnTo>
                <a:lnTo>
                  <a:pt x="30" y="30"/>
                </a:lnTo>
                <a:lnTo>
                  <a:pt x="26" y="38"/>
                </a:lnTo>
                <a:lnTo>
                  <a:pt x="22" y="40"/>
                </a:lnTo>
                <a:lnTo>
                  <a:pt x="18" y="42"/>
                </a:lnTo>
                <a:lnTo>
                  <a:pt x="14" y="42"/>
                </a:lnTo>
                <a:lnTo>
                  <a:pt x="10" y="42"/>
                </a:lnTo>
                <a:lnTo>
                  <a:pt x="6" y="40"/>
                </a:lnTo>
                <a:lnTo>
                  <a:pt x="2" y="36"/>
                </a:lnTo>
                <a:lnTo>
                  <a:pt x="0" y="30"/>
                </a:lnTo>
                <a:lnTo>
                  <a:pt x="0" y="22"/>
                </a:lnTo>
                <a:lnTo>
                  <a:pt x="0" y="14"/>
                </a:lnTo>
                <a:lnTo>
                  <a:pt x="2" y="8"/>
                </a:lnTo>
                <a:lnTo>
                  <a:pt x="8" y="2"/>
                </a:lnTo>
                <a:lnTo>
                  <a:pt x="16" y="0"/>
                </a:lnTo>
                <a:lnTo>
                  <a:pt x="16" y="10"/>
                </a:lnTo>
                <a:lnTo>
                  <a:pt x="12" y="12"/>
                </a:lnTo>
                <a:lnTo>
                  <a:pt x="8" y="16"/>
                </a:lnTo>
                <a:lnTo>
                  <a:pt x="8" y="24"/>
                </a:lnTo>
                <a:lnTo>
                  <a:pt x="8" y="28"/>
                </a:lnTo>
                <a:lnTo>
                  <a:pt x="10" y="32"/>
                </a:lnTo>
                <a:lnTo>
                  <a:pt x="14" y="32"/>
                </a:lnTo>
                <a:lnTo>
                  <a:pt x="16" y="32"/>
                </a:lnTo>
                <a:lnTo>
                  <a:pt x="20" y="28"/>
                </a:lnTo>
                <a:lnTo>
                  <a:pt x="22" y="22"/>
                </a:lnTo>
                <a:lnTo>
                  <a:pt x="24" y="10"/>
                </a:lnTo>
                <a:lnTo>
                  <a:pt x="26" y="6"/>
                </a:lnTo>
                <a:lnTo>
                  <a:pt x="30" y="2"/>
                </a:lnTo>
                <a:lnTo>
                  <a:pt x="40" y="2"/>
                </a:lnTo>
                <a:lnTo>
                  <a:pt x="44" y="4"/>
                </a:lnTo>
                <a:lnTo>
                  <a:pt x="46" y="6"/>
                </a:lnTo>
                <a:lnTo>
                  <a:pt x="50" y="12"/>
                </a:lnTo>
                <a:lnTo>
                  <a:pt x="52" y="18"/>
                </a:lnTo>
                <a:lnTo>
                  <a:pt x="52" y="26"/>
                </a:lnTo>
                <a:lnTo>
                  <a:pt x="50" y="32"/>
                </a:lnTo>
                <a:lnTo>
                  <a:pt x="48" y="36"/>
                </a:lnTo>
                <a:lnTo>
                  <a:pt x="46" y="38"/>
                </a:lnTo>
                <a:lnTo>
                  <a:pt x="38" y="42"/>
                </a:lnTo>
                <a:lnTo>
                  <a:pt x="36" y="32"/>
                </a:lnTo>
                <a:lnTo>
                  <a:pt x="38" y="3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3" name="Freeform 403"/>
          <p:cNvSpPr>
            <a:spLocks/>
          </p:cNvSpPr>
          <p:nvPr/>
        </p:nvSpPr>
        <p:spPr bwMode="gray">
          <a:xfrm>
            <a:off x="8547100" y="304800"/>
            <a:ext cx="38100" cy="14288"/>
          </a:xfrm>
          <a:custGeom>
            <a:avLst/>
            <a:gdLst>
              <a:gd name="T0" fmla="*/ 2147483647 w 54"/>
              <a:gd name="T1" fmla="*/ 2147483647 h 20"/>
              <a:gd name="T2" fmla="*/ 2147483647 w 54"/>
              <a:gd name="T3" fmla="*/ 2147483647 h 20"/>
              <a:gd name="T4" fmla="*/ 2147483647 w 54"/>
              <a:gd name="T5" fmla="*/ 2147483647 h 20"/>
              <a:gd name="T6" fmla="*/ 2147483647 w 54"/>
              <a:gd name="T7" fmla="*/ 2147483647 h 20"/>
              <a:gd name="T8" fmla="*/ 2147483647 w 54"/>
              <a:gd name="T9" fmla="*/ 2147483647 h 20"/>
              <a:gd name="T10" fmla="*/ 2147483647 w 54"/>
              <a:gd name="T11" fmla="*/ 2147483647 h 20"/>
              <a:gd name="T12" fmla="*/ 2147483647 w 54"/>
              <a:gd name="T13" fmla="*/ 2147483647 h 20"/>
              <a:gd name="T14" fmla="*/ 0 w 54"/>
              <a:gd name="T15" fmla="*/ 2147483647 h 20"/>
              <a:gd name="T16" fmla="*/ 2147483647 w 54"/>
              <a:gd name="T17" fmla="*/ 2147483647 h 20"/>
              <a:gd name="T18" fmla="*/ 2147483647 w 54"/>
              <a:gd name="T19" fmla="*/ 2147483647 h 20"/>
              <a:gd name="T20" fmla="*/ 2147483647 w 54"/>
              <a:gd name="T21" fmla="*/ 2147483647 h 20"/>
              <a:gd name="T22" fmla="*/ 2147483647 w 54"/>
              <a:gd name="T23" fmla="*/ 2147483647 h 20"/>
              <a:gd name="T24" fmla="*/ 2147483647 w 54"/>
              <a:gd name="T25" fmla="*/ 2147483647 h 20"/>
              <a:gd name="T26" fmla="*/ 2147483647 w 54"/>
              <a:gd name="T27" fmla="*/ 2147483647 h 20"/>
              <a:gd name="T28" fmla="*/ 2147483647 w 54"/>
              <a:gd name="T29" fmla="*/ 0 h 20"/>
              <a:gd name="T30" fmla="*/ 2147483647 w 54"/>
              <a:gd name="T31" fmla="*/ 2147483647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 h="20">
                <a:moveTo>
                  <a:pt x="54" y="2"/>
                </a:moveTo>
                <a:lnTo>
                  <a:pt x="54" y="2"/>
                </a:lnTo>
                <a:lnTo>
                  <a:pt x="52" y="10"/>
                </a:lnTo>
                <a:lnTo>
                  <a:pt x="48" y="16"/>
                </a:lnTo>
                <a:lnTo>
                  <a:pt x="42" y="18"/>
                </a:lnTo>
                <a:lnTo>
                  <a:pt x="36" y="20"/>
                </a:lnTo>
                <a:lnTo>
                  <a:pt x="0" y="14"/>
                </a:lnTo>
                <a:lnTo>
                  <a:pt x="2" y="4"/>
                </a:lnTo>
                <a:lnTo>
                  <a:pt x="38" y="8"/>
                </a:lnTo>
                <a:lnTo>
                  <a:pt x="42" y="8"/>
                </a:lnTo>
                <a:lnTo>
                  <a:pt x="46" y="4"/>
                </a:lnTo>
                <a:lnTo>
                  <a:pt x="46" y="0"/>
                </a:lnTo>
                <a:lnTo>
                  <a:pt x="54" y="2"/>
                </a:lnTo>
                <a:close/>
              </a:path>
            </a:pathLst>
          </a:custGeom>
          <a:solidFill>
            <a:srgbClr val="717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4" name="Freeform 404"/>
          <p:cNvSpPr>
            <a:spLocks/>
          </p:cNvSpPr>
          <p:nvPr/>
        </p:nvSpPr>
        <p:spPr bwMode="gray">
          <a:xfrm>
            <a:off x="8547100" y="304800"/>
            <a:ext cx="38100" cy="14288"/>
          </a:xfrm>
          <a:custGeom>
            <a:avLst/>
            <a:gdLst>
              <a:gd name="T0" fmla="*/ 2147483647 w 54"/>
              <a:gd name="T1" fmla="*/ 2147483647 h 20"/>
              <a:gd name="T2" fmla="*/ 2147483647 w 54"/>
              <a:gd name="T3" fmla="*/ 2147483647 h 20"/>
              <a:gd name="T4" fmla="*/ 2147483647 w 54"/>
              <a:gd name="T5" fmla="*/ 2147483647 h 20"/>
              <a:gd name="T6" fmla="*/ 2147483647 w 54"/>
              <a:gd name="T7" fmla="*/ 2147483647 h 20"/>
              <a:gd name="T8" fmla="*/ 2147483647 w 54"/>
              <a:gd name="T9" fmla="*/ 2147483647 h 20"/>
              <a:gd name="T10" fmla="*/ 2147483647 w 54"/>
              <a:gd name="T11" fmla="*/ 2147483647 h 20"/>
              <a:gd name="T12" fmla="*/ 2147483647 w 54"/>
              <a:gd name="T13" fmla="*/ 2147483647 h 20"/>
              <a:gd name="T14" fmla="*/ 0 w 54"/>
              <a:gd name="T15" fmla="*/ 2147483647 h 20"/>
              <a:gd name="T16" fmla="*/ 2147483647 w 54"/>
              <a:gd name="T17" fmla="*/ 2147483647 h 20"/>
              <a:gd name="T18" fmla="*/ 2147483647 w 54"/>
              <a:gd name="T19" fmla="*/ 2147483647 h 20"/>
              <a:gd name="T20" fmla="*/ 2147483647 w 54"/>
              <a:gd name="T21" fmla="*/ 2147483647 h 20"/>
              <a:gd name="T22" fmla="*/ 2147483647 w 54"/>
              <a:gd name="T23" fmla="*/ 2147483647 h 20"/>
              <a:gd name="T24" fmla="*/ 2147483647 w 54"/>
              <a:gd name="T25" fmla="*/ 2147483647 h 20"/>
              <a:gd name="T26" fmla="*/ 2147483647 w 54"/>
              <a:gd name="T27" fmla="*/ 2147483647 h 20"/>
              <a:gd name="T28" fmla="*/ 2147483647 w 54"/>
              <a:gd name="T29" fmla="*/ 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 h="20">
                <a:moveTo>
                  <a:pt x="54" y="2"/>
                </a:moveTo>
                <a:lnTo>
                  <a:pt x="54" y="2"/>
                </a:lnTo>
                <a:lnTo>
                  <a:pt x="52" y="10"/>
                </a:lnTo>
                <a:lnTo>
                  <a:pt x="48" y="16"/>
                </a:lnTo>
                <a:lnTo>
                  <a:pt x="42" y="18"/>
                </a:lnTo>
                <a:lnTo>
                  <a:pt x="36" y="20"/>
                </a:lnTo>
                <a:lnTo>
                  <a:pt x="0" y="14"/>
                </a:lnTo>
                <a:lnTo>
                  <a:pt x="2" y="4"/>
                </a:lnTo>
                <a:lnTo>
                  <a:pt x="38" y="8"/>
                </a:lnTo>
                <a:lnTo>
                  <a:pt x="42" y="8"/>
                </a:lnTo>
                <a:lnTo>
                  <a:pt x="46" y="4"/>
                </a:lnTo>
                <a:lnTo>
                  <a:pt x="46" y="0"/>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5" name="Freeform 405"/>
          <p:cNvSpPr>
            <a:spLocks/>
          </p:cNvSpPr>
          <p:nvPr/>
        </p:nvSpPr>
        <p:spPr bwMode="gray">
          <a:xfrm>
            <a:off x="8551863" y="285750"/>
            <a:ext cx="33337" cy="20638"/>
          </a:xfrm>
          <a:custGeom>
            <a:avLst/>
            <a:gdLst>
              <a:gd name="T0" fmla="*/ 2147483647 w 48"/>
              <a:gd name="T1" fmla="*/ 2147483647 h 28"/>
              <a:gd name="T2" fmla="*/ 2147483647 w 48"/>
              <a:gd name="T3" fmla="*/ 2147483647 h 28"/>
              <a:gd name="T4" fmla="*/ 2147483647 w 48"/>
              <a:gd name="T5" fmla="*/ 2147483647 h 28"/>
              <a:gd name="T6" fmla="*/ 2147483647 w 48"/>
              <a:gd name="T7" fmla="*/ 2147483647 h 28"/>
              <a:gd name="T8" fmla="*/ 2147483647 w 48"/>
              <a:gd name="T9" fmla="*/ 2147483647 h 28"/>
              <a:gd name="T10" fmla="*/ 2147483647 w 48"/>
              <a:gd name="T11" fmla="*/ 2147483647 h 28"/>
              <a:gd name="T12" fmla="*/ 2147483647 w 48"/>
              <a:gd name="T13" fmla="*/ 2147483647 h 28"/>
              <a:gd name="T14" fmla="*/ 2147483647 w 48"/>
              <a:gd name="T15" fmla="*/ 0 h 28"/>
              <a:gd name="T16" fmla="*/ 0 w 48"/>
              <a:gd name="T17" fmla="*/ 2147483647 h 28"/>
              <a:gd name="T18" fmla="*/ 2147483647 w 48"/>
              <a:gd name="T19" fmla="*/ 2147483647 h 28"/>
              <a:gd name="T20" fmla="*/ 2147483647 w 48"/>
              <a:gd name="T21" fmla="*/ 2147483647 h 28"/>
              <a:gd name="T22" fmla="*/ 2147483647 w 48"/>
              <a:gd name="T23" fmla="*/ 2147483647 h 28"/>
              <a:gd name="T24" fmla="*/ 2147483647 w 48"/>
              <a:gd name="T25" fmla="*/ 2147483647 h 28"/>
              <a:gd name="T26" fmla="*/ 2147483647 w 48"/>
              <a:gd name="T27" fmla="*/ 2147483647 h 28"/>
              <a:gd name="T28" fmla="*/ 2147483647 w 48"/>
              <a:gd name="T29" fmla="*/ 2147483647 h 28"/>
              <a:gd name="T30" fmla="*/ 2147483647 w 48"/>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 h="28">
                <a:moveTo>
                  <a:pt x="48" y="28"/>
                </a:moveTo>
                <a:lnTo>
                  <a:pt x="48" y="28"/>
                </a:lnTo>
                <a:lnTo>
                  <a:pt x="48" y="20"/>
                </a:lnTo>
                <a:lnTo>
                  <a:pt x="46" y="12"/>
                </a:lnTo>
                <a:lnTo>
                  <a:pt x="42" y="8"/>
                </a:lnTo>
                <a:lnTo>
                  <a:pt x="36" y="6"/>
                </a:lnTo>
                <a:lnTo>
                  <a:pt x="2" y="0"/>
                </a:lnTo>
                <a:lnTo>
                  <a:pt x="0" y="10"/>
                </a:lnTo>
                <a:lnTo>
                  <a:pt x="36" y="16"/>
                </a:lnTo>
                <a:lnTo>
                  <a:pt x="38" y="18"/>
                </a:lnTo>
                <a:lnTo>
                  <a:pt x="40" y="22"/>
                </a:lnTo>
                <a:lnTo>
                  <a:pt x="40" y="26"/>
                </a:lnTo>
                <a:lnTo>
                  <a:pt x="48" y="28"/>
                </a:lnTo>
                <a:close/>
              </a:path>
            </a:pathLst>
          </a:custGeom>
          <a:solidFill>
            <a:srgbClr val="717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6" name="Freeform 406"/>
          <p:cNvSpPr>
            <a:spLocks/>
          </p:cNvSpPr>
          <p:nvPr/>
        </p:nvSpPr>
        <p:spPr bwMode="gray">
          <a:xfrm>
            <a:off x="8551863" y="285750"/>
            <a:ext cx="33337" cy="20638"/>
          </a:xfrm>
          <a:custGeom>
            <a:avLst/>
            <a:gdLst>
              <a:gd name="T0" fmla="*/ 2147483647 w 48"/>
              <a:gd name="T1" fmla="*/ 2147483647 h 28"/>
              <a:gd name="T2" fmla="*/ 2147483647 w 48"/>
              <a:gd name="T3" fmla="*/ 2147483647 h 28"/>
              <a:gd name="T4" fmla="*/ 2147483647 w 48"/>
              <a:gd name="T5" fmla="*/ 2147483647 h 28"/>
              <a:gd name="T6" fmla="*/ 2147483647 w 48"/>
              <a:gd name="T7" fmla="*/ 2147483647 h 28"/>
              <a:gd name="T8" fmla="*/ 2147483647 w 48"/>
              <a:gd name="T9" fmla="*/ 2147483647 h 28"/>
              <a:gd name="T10" fmla="*/ 2147483647 w 48"/>
              <a:gd name="T11" fmla="*/ 2147483647 h 28"/>
              <a:gd name="T12" fmla="*/ 2147483647 w 48"/>
              <a:gd name="T13" fmla="*/ 2147483647 h 28"/>
              <a:gd name="T14" fmla="*/ 2147483647 w 48"/>
              <a:gd name="T15" fmla="*/ 0 h 28"/>
              <a:gd name="T16" fmla="*/ 0 w 48"/>
              <a:gd name="T17" fmla="*/ 2147483647 h 28"/>
              <a:gd name="T18" fmla="*/ 2147483647 w 48"/>
              <a:gd name="T19" fmla="*/ 2147483647 h 28"/>
              <a:gd name="T20" fmla="*/ 2147483647 w 48"/>
              <a:gd name="T21" fmla="*/ 2147483647 h 28"/>
              <a:gd name="T22" fmla="*/ 2147483647 w 48"/>
              <a:gd name="T23" fmla="*/ 2147483647 h 28"/>
              <a:gd name="T24" fmla="*/ 2147483647 w 48"/>
              <a:gd name="T25" fmla="*/ 2147483647 h 28"/>
              <a:gd name="T26" fmla="*/ 2147483647 w 48"/>
              <a:gd name="T27" fmla="*/ 2147483647 h 28"/>
              <a:gd name="T28" fmla="*/ 2147483647 w 48"/>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8">
                <a:moveTo>
                  <a:pt x="48" y="28"/>
                </a:moveTo>
                <a:lnTo>
                  <a:pt x="48" y="28"/>
                </a:lnTo>
                <a:lnTo>
                  <a:pt x="48" y="20"/>
                </a:lnTo>
                <a:lnTo>
                  <a:pt x="46" y="12"/>
                </a:lnTo>
                <a:lnTo>
                  <a:pt x="42" y="8"/>
                </a:lnTo>
                <a:lnTo>
                  <a:pt x="36" y="6"/>
                </a:lnTo>
                <a:lnTo>
                  <a:pt x="2" y="0"/>
                </a:lnTo>
                <a:lnTo>
                  <a:pt x="0" y="10"/>
                </a:lnTo>
                <a:lnTo>
                  <a:pt x="36" y="16"/>
                </a:lnTo>
                <a:lnTo>
                  <a:pt x="38" y="18"/>
                </a:lnTo>
                <a:lnTo>
                  <a:pt x="40" y="22"/>
                </a:lnTo>
                <a:lnTo>
                  <a:pt x="40"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7" name="Freeform 407"/>
          <p:cNvSpPr>
            <a:spLocks noEditPoints="1"/>
          </p:cNvSpPr>
          <p:nvPr/>
        </p:nvSpPr>
        <p:spPr bwMode="gray">
          <a:xfrm>
            <a:off x="8620125" y="152400"/>
            <a:ext cx="36513" cy="41275"/>
          </a:xfrm>
          <a:custGeom>
            <a:avLst/>
            <a:gdLst>
              <a:gd name="T0" fmla="*/ 2147483647 w 50"/>
              <a:gd name="T1" fmla="*/ 0 h 58"/>
              <a:gd name="T2" fmla="*/ 0 w 50"/>
              <a:gd name="T3" fmla="*/ 2147483647 h 58"/>
              <a:gd name="T4" fmla="*/ 2147483647 w 50"/>
              <a:gd name="T5" fmla="*/ 2147483647 h 58"/>
              <a:gd name="T6" fmla="*/ 2147483647 w 50"/>
              <a:gd name="T7" fmla="*/ 2147483647 h 58"/>
              <a:gd name="T8" fmla="*/ 2147483647 w 50"/>
              <a:gd name="T9" fmla="*/ 2147483647 h 58"/>
              <a:gd name="T10" fmla="*/ 2147483647 w 50"/>
              <a:gd name="T11" fmla="*/ 2147483647 h 58"/>
              <a:gd name="T12" fmla="*/ 2147483647 w 50"/>
              <a:gd name="T13" fmla="*/ 2147483647 h 58"/>
              <a:gd name="T14" fmla="*/ 2147483647 w 50"/>
              <a:gd name="T15" fmla="*/ 2147483647 h 58"/>
              <a:gd name="T16" fmla="*/ 2147483647 w 50"/>
              <a:gd name="T17" fmla="*/ 0 h 58"/>
              <a:gd name="T18" fmla="*/ 2147483647 w 50"/>
              <a:gd name="T19" fmla="*/ 0 h 58"/>
              <a:gd name="T20" fmla="*/ 2147483647 w 50"/>
              <a:gd name="T21" fmla="*/ 2147483647 h 58"/>
              <a:gd name="T22" fmla="*/ 2147483647 w 50"/>
              <a:gd name="T23" fmla="*/ 2147483647 h 58"/>
              <a:gd name="T24" fmla="*/ 2147483647 w 50"/>
              <a:gd name="T25" fmla="*/ 2147483647 h 58"/>
              <a:gd name="T26" fmla="*/ 2147483647 w 50"/>
              <a:gd name="T27" fmla="*/ 2147483647 h 58"/>
              <a:gd name="T28" fmla="*/ 2147483647 w 50"/>
              <a:gd name="T29" fmla="*/ 2147483647 h 58"/>
              <a:gd name="T30" fmla="*/ 2147483647 w 50"/>
              <a:gd name="T31" fmla="*/ 2147483647 h 58"/>
              <a:gd name="T32" fmla="*/ 2147483647 w 50"/>
              <a:gd name="T33" fmla="*/ 2147483647 h 58"/>
              <a:gd name="T34" fmla="*/ 2147483647 w 50"/>
              <a:gd name="T35" fmla="*/ 2147483647 h 58"/>
              <a:gd name="T36" fmla="*/ 2147483647 w 50"/>
              <a:gd name="T37" fmla="*/ 2147483647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0" h="58">
                <a:moveTo>
                  <a:pt x="8" y="0"/>
                </a:moveTo>
                <a:lnTo>
                  <a:pt x="0" y="6"/>
                </a:lnTo>
                <a:lnTo>
                  <a:pt x="10" y="58"/>
                </a:lnTo>
                <a:lnTo>
                  <a:pt x="18" y="52"/>
                </a:lnTo>
                <a:lnTo>
                  <a:pt x="16" y="42"/>
                </a:lnTo>
                <a:lnTo>
                  <a:pt x="32" y="32"/>
                </a:lnTo>
                <a:lnTo>
                  <a:pt x="40" y="40"/>
                </a:lnTo>
                <a:lnTo>
                  <a:pt x="50" y="34"/>
                </a:lnTo>
                <a:lnTo>
                  <a:pt x="8" y="0"/>
                </a:lnTo>
                <a:close/>
                <a:moveTo>
                  <a:pt x="14" y="32"/>
                </a:moveTo>
                <a:lnTo>
                  <a:pt x="8" y="12"/>
                </a:lnTo>
                <a:lnTo>
                  <a:pt x="26" y="26"/>
                </a:lnTo>
                <a:lnTo>
                  <a:pt x="14" y="3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8" name="Freeform 408"/>
          <p:cNvSpPr>
            <a:spLocks/>
          </p:cNvSpPr>
          <p:nvPr/>
        </p:nvSpPr>
        <p:spPr bwMode="gray">
          <a:xfrm>
            <a:off x="8770938" y="142875"/>
            <a:ext cx="38100" cy="42863"/>
          </a:xfrm>
          <a:custGeom>
            <a:avLst/>
            <a:gdLst>
              <a:gd name="T0" fmla="*/ 2147483647 w 54"/>
              <a:gd name="T1" fmla="*/ 2147483647 h 60"/>
              <a:gd name="T2" fmla="*/ 2147483647 w 54"/>
              <a:gd name="T3" fmla="*/ 2147483647 h 60"/>
              <a:gd name="T4" fmla="*/ 2147483647 w 54"/>
              <a:gd name="T5" fmla="*/ 2147483647 h 60"/>
              <a:gd name="T6" fmla="*/ 2147483647 w 54"/>
              <a:gd name="T7" fmla="*/ 2147483647 h 60"/>
              <a:gd name="T8" fmla="*/ 2147483647 w 54"/>
              <a:gd name="T9" fmla="*/ 2147483647 h 60"/>
              <a:gd name="T10" fmla="*/ 2147483647 w 54"/>
              <a:gd name="T11" fmla="*/ 0 h 60"/>
              <a:gd name="T12" fmla="*/ 0 w 54"/>
              <a:gd name="T13" fmla="*/ 2147483647 h 60"/>
              <a:gd name="T14" fmla="*/ 2147483647 w 54"/>
              <a:gd name="T15" fmla="*/ 2147483647 h 60"/>
              <a:gd name="T16" fmla="*/ 2147483647 w 54"/>
              <a:gd name="T17" fmla="*/ 2147483647 h 60"/>
              <a:gd name="T18" fmla="*/ 2147483647 w 54"/>
              <a:gd name="T19" fmla="*/ 2147483647 h 60"/>
              <a:gd name="T20" fmla="*/ 2147483647 w 54"/>
              <a:gd name="T21" fmla="*/ 2147483647 h 60"/>
              <a:gd name="T22" fmla="*/ 2147483647 w 54"/>
              <a:gd name="T23" fmla="*/ 2147483647 h 60"/>
              <a:gd name="T24" fmla="*/ 2147483647 w 54"/>
              <a:gd name="T25" fmla="*/ 2147483647 h 60"/>
              <a:gd name="T26" fmla="*/ 2147483647 w 54"/>
              <a:gd name="T27" fmla="*/ 2147483647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 h="60">
                <a:moveTo>
                  <a:pt x="42" y="30"/>
                </a:moveTo>
                <a:lnTo>
                  <a:pt x="22" y="22"/>
                </a:lnTo>
                <a:lnTo>
                  <a:pt x="26" y="12"/>
                </a:lnTo>
                <a:lnTo>
                  <a:pt x="50" y="22"/>
                </a:lnTo>
                <a:lnTo>
                  <a:pt x="54" y="14"/>
                </a:lnTo>
                <a:lnTo>
                  <a:pt x="18" y="0"/>
                </a:lnTo>
                <a:lnTo>
                  <a:pt x="0" y="46"/>
                </a:lnTo>
                <a:lnTo>
                  <a:pt x="34" y="60"/>
                </a:lnTo>
                <a:lnTo>
                  <a:pt x="36" y="54"/>
                </a:lnTo>
                <a:lnTo>
                  <a:pt x="12" y="42"/>
                </a:lnTo>
                <a:lnTo>
                  <a:pt x="18" y="30"/>
                </a:lnTo>
                <a:lnTo>
                  <a:pt x="40" y="38"/>
                </a:lnTo>
                <a:lnTo>
                  <a:pt x="42"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9" name="Freeform 409"/>
          <p:cNvSpPr>
            <a:spLocks noEditPoints="1"/>
          </p:cNvSpPr>
          <p:nvPr/>
        </p:nvSpPr>
        <p:spPr bwMode="gray">
          <a:xfrm>
            <a:off x="8556625" y="234950"/>
            <a:ext cx="42863" cy="34925"/>
          </a:xfrm>
          <a:custGeom>
            <a:avLst/>
            <a:gdLst>
              <a:gd name="T0" fmla="*/ 2147483647 w 60"/>
              <a:gd name="T1" fmla="*/ 2147483647 h 48"/>
              <a:gd name="T2" fmla="*/ 2147483647 w 60"/>
              <a:gd name="T3" fmla="*/ 2147483647 h 48"/>
              <a:gd name="T4" fmla="*/ 2147483647 w 60"/>
              <a:gd name="T5" fmla="*/ 2147483647 h 48"/>
              <a:gd name="T6" fmla="*/ 2147483647 w 60"/>
              <a:gd name="T7" fmla="*/ 2147483647 h 48"/>
              <a:gd name="T8" fmla="*/ 2147483647 w 60"/>
              <a:gd name="T9" fmla="*/ 2147483647 h 48"/>
              <a:gd name="T10" fmla="*/ 2147483647 w 60"/>
              <a:gd name="T11" fmla="*/ 0 h 48"/>
              <a:gd name="T12" fmla="*/ 2147483647 w 60"/>
              <a:gd name="T13" fmla="*/ 0 h 48"/>
              <a:gd name="T14" fmla="*/ 2147483647 w 60"/>
              <a:gd name="T15" fmla="*/ 0 h 48"/>
              <a:gd name="T16" fmla="*/ 2147483647 w 60"/>
              <a:gd name="T17" fmla="*/ 0 h 48"/>
              <a:gd name="T18" fmla="*/ 2147483647 w 60"/>
              <a:gd name="T19" fmla="*/ 2147483647 h 48"/>
              <a:gd name="T20" fmla="*/ 2147483647 w 60"/>
              <a:gd name="T21" fmla="*/ 2147483647 h 48"/>
              <a:gd name="T22" fmla="*/ 0 w 60"/>
              <a:gd name="T23" fmla="*/ 2147483647 h 48"/>
              <a:gd name="T24" fmla="*/ 2147483647 w 60"/>
              <a:gd name="T25" fmla="*/ 2147483647 h 48"/>
              <a:gd name="T26" fmla="*/ 2147483647 w 60"/>
              <a:gd name="T27" fmla="*/ 2147483647 h 48"/>
              <a:gd name="T28" fmla="*/ 2147483647 w 60"/>
              <a:gd name="T29" fmla="*/ 2147483647 h 48"/>
              <a:gd name="T30" fmla="*/ 2147483647 w 60"/>
              <a:gd name="T31" fmla="*/ 2147483647 h 48"/>
              <a:gd name="T32" fmla="*/ 2147483647 w 60"/>
              <a:gd name="T33" fmla="*/ 2147483647 h 48"/>
              <a:gd name="T34" fmla="*/ 2147483647 w 60"/>
              <a:gd name="T35" fmla="*/ 2147483647 h 48"/>
              <a:gd name="T36" fmla="*/ 2147483647 w 60"/>
              <a:gd name="T37" fmla="*/ 2147483647 h 48"/>
              <a:gd name="T38" fmla="*/ 2147483647 w 60"/>
              <a:gd name="T39" fmla="*/ 2147483647 h 48"/>
              <a:gd name="T40" fmla="*/ 2147483647 w 60"/>
              <a:gd name="T41" fmla="*/ 2147483647 h 48"/>
              <a:gd name="T42" fmla="*/ 2147483647 w 60"/>
              <a:gd name="T43" fmla="*/ 2147483647 h 48"/>
              <a:gd name="T44" fmla="*/ 2147483647 w 60"/>
              <a:gd name="T45" fmla="*/ 2147483647 h 48"/>
              <a:gd name="T46" fmla="*/ 2147483647 w 60"/>
              <a:gd name="T47" fmla="*/ 2147483647 h 48"/>
              <a:gd name="T48" fmla="*/ 2147483647 w 60"/>
              <a:gd name="T49" fmla="*/ 2147483647 h 48"/>
              <a:gd name="T50" fmla="*/ 2147483647 w 60"/>
              <a:gd name="T51" fmla="*/ 2147483647 h 48"/>
              <a:gd name="T52" fmla="*/ 2147483647 w 60"/>
              <a:gd name="T53" fmla="*/ 2147483647 h 48"/>
              <a:gd name="T54" fmla="*/ 2147483647 w 60"/>
              <a:gd name="T55" fmla="*/ 2147483647 h 48"/>
              <a:gd name="T56" fmla="*/ 2147483647 w 60"/>
              <a:gd name="T57" fmla="*/ 2147483647 h 48"/>
              <a:gd name="T58" fmla="*/ 2147483647 w 60"/>
              <a:gd name="T59" fmla="*/ 2147483647 h 48"/>
              <a:gd name="T60" fmla="*/ 2147483647 w 60"/>
              <a:gd name="T61" fmla="*/ 2147483647 h 48"/>
              <a:gd name="T62" fmla="*/ 2147483647 w 60"/>
              <a:gd name="T63" fmla="*/ 2147483647 h 48"/>
              <a:gd name="T64" fmla="*/ 2147483647 w 60"/>
              <a:gd name="T65" fmla="*/ 2147483647 h 48"/>
              <a:gd name="T66" fmla="*/ 2147483647 w 60"/>
              <a:gd name="T67" fmla="*/ 2147483647 h 48"/>
              <a:gd name="T68" fmla="*/ 2147483647 w 60"/>
              <a:gd name="T69" fmla="*/ 2147483647 h 48"/>
              <a:gd name="T70" fmla="*/ 2147483647 w 60"/>
              <a:gd name="T71" fmla="*/ 2147483647 h 48"/>
              <a:gd name="T72" fmla="*/ 2147483647 w 60"/>
              <a:gd name="T73" fmla="*/ 2147483647 h 48"/>
              <a:gd name="T74" fmla="*/ 2147483647 w 60"/>
              <a:gd name="T75" fmla="*/ 2147483647 h 48"/>
              <a:gd name="T76" fmla="*/ 2147483647 w 60"/>
              <a:gd name="T77" fmla="*/ 2147483647 h 48"/>
              <a:gd name="T78" fmla="*/ 2147483647 w 60"/>
              <a:gd name="T79" fmla="*/ 2147483647 h 48"/>
              <a:gd name="T80" fmla="*/ 2147483647 w 60"/>
              <a:gd name="T81" fmla="*/ 2147483647 h 48"/>
              <a:gd name="T82" fmla="*/ 2147483647 w 60"/>
              <a:gd name="T83" fmla="*/ 2147483647 h 48"/>
              <a:gd name="T84" fmla="*/ 2147483647 w 60"/>
              <a:gd name="T85" fmla="*/ 2147483647 h 48"/>
              <a:gd name="T86" fmla="*/ 2147483647 w 60"/>
              <a:gd name="T87" fmla="*/ 2147483647 h 48"/>
              <a:gd name="T88" fmla="*/ 2147483647 w 60"/>
              <a:gd name="T89" fmla="*/ 2147483647 h 48"/>
              <a:gd name="T90" fmla="*/ 2147483647 w 60"/>
              <a:gd name="T91" fmla="*/ 2147483647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 h="48">
                <a:moveTo>
                  <a:pt x="34" y="12"/>
                </a:moveTo>
                <a:lnTo>
                  <a:pt x="34" y="12"/>
                </a:lnTo>
                <a:lnTo>
                  <a:pt x="34" y="8"/>
                </a:lnTo>
                <a:lnTo>
                  <a:pt x="32" y="4"/>
                </a:lnTo>
                <a:lnTo>
                  <a:pt x="26" y="0"/>
                </a:lnTo>
                <a:lnTo>
                  <a:pt x="20" y="0"/>
                </a:lnTo>
                <a:lnTo>
                  <a:pt x="16" y="0"/>
                </a:lnTo>
                <a:lnTo>
                  <a:pt x="12" y="2"/>
                </a:lnTo>
                <a:lnTo>
                  <a:pt x="8" y="10"/>
                </a:lnTo>
                <a:lnTo>
                  <a:pt x="0" y="34"/>
                </a:lnTo>
                <a:lnTo>
                  <a:pt x="48" y="48"/>
                </a:lnTo>
                <a:lnTo>
                  <a:pt x="52" y="38"/>
                </a:lnTo>
                <a:lnTo>
                  <a:pt x="32" y="32"/>
                </a:lnTo>
                <a:lnTo>
                  <a:pt x="36" y="20"/>
                </a:lnTo>
                <a:lnTo>
                  <a:pt x="38" y="18"/>
                </a:lnTo>
                <a:lnTo>
                  <a:pt x="40" y="18"/>
                </a:lnTo>
                <a:lnTo>
                  <a:pt x="46" y="18"/>
                </a:lnTo>
                <a:lnTo>
                  <a:pt x="52" y="20"/>
                </a:lnTo>
                <a:lnTo>
                  <a:pt x="58" y="20"/>
                </a:lnTo>
                <a:lnTo>
                  <a:pt x="60" y="10"/>
                </a:lnTo>
                <a:lnTo>
                  <a:pt x="54" y="10"/>
                </a:lnTo>
                <a:lnTo>
                  <a:pt x="46" y="8"/>
                </a:lnTo>
                <a:lnTo>
                  <a:pt x="40" y="8"/>
                </a:lnTo>
                <a:lnTo>
                  <a:pt x="36" y="10"/>
                </a:lnTo>
                <a:lnTo>
                  <a:pt x="34" y="12"/>
                </a:lnTo>
                <a:close/>
                <a:moveTo>
                  <a:pt x="24" y="30"/>
                </a:moveTo>
                <a:lnTo>
                  <a:pt x="12" y="26"/>
                </a:lnTo>
                <a:lnTo>
                  <a:pt x="16" y="14"/>
                </a:lnTo>
                <a:lnTo>
                  <a:pt x="18" y="10"/>
                </a:lnTo>
                <a:lnTo>
                  <a:pt x="22" y="10"/>
                </a:lnTo>
                <a:lnTo>
                  <a:pt x="24" y="10"/>
                </a:lnTo>
                <a:lnTo>
                  <a:pt x="28" y="12"/>
                </a:lnTo>
                <a:lnTo>
                  <a:pt x="28" y="16"/>
                </a:lnTo>
                <a:lnTo>
                  <a:pt x="28" y="20"/>
                </a:lnTo>
                <a:lnTo>
                  <a:pt x="24"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0" name="Freeform 410"/>
          <p:cNvSpPr>
            <a:spLocks noEditPoints="1"/>
          </p:cNvSpPr>
          <p:nvPr/>
        </p:nvSpPr>
        <p:spPr bwMode="gray">
          <a:xfrm>
            <a:off x="8804275" y="173038"/>
            <a:ext cx="41275" cy="44450"/>
          </a:xfrm>
          <a:custGeom>
            <a:avLst/>
            <a:gdLst>
              <a:gd name="T0" fmla="*/ 2147483647 w 58"/>
              <a:gd name="T1" fmla="*/ 0 h 62"/>
              <a:gd name="T2" fmla="*/ 0 w 58"/>
              <a:gd name="T3" fmla="*/ 2147483647 h 62"/>
              <a:gd name="T4" fmla="*/ 2147483647 w 58"/>
              <a:gd name="T5" fmla="*/ 2147483647 h 62"/>
              <a:gd name="T6" fmla="*/ 2147483647 w 58"/>
              <a:gd name="T7" fmla="*/ 2147483647 h 62"/>
              <a:gd name="T8" fmla="*/ 2147483647 w 58"/>
              <a:gd name="T9" fmla="*/ 2147483647 h 62"/>
              <a:gd name="T10" fmla="*/ 2147483647 w 58"/>
              <a:gd name="T11" fmla="*/ 2147483647 h 62"/>
              <a:gd name="T12" fmla="*/ 2147483647 w 58"/>
              <a:gd name="T13" fmla="*/ 2147483647 h 62"/>
              <a:gd name="T14" fmla="*/ 2147483647 w 58"/>
              <a:gd name="T15" fmla="*/ 2147483647 h 62"/>
              <a:gd name="T16" fmla="*/ 2147483647 w 58"/>
              <a:gd name="T17" fmla="*/ 2147483647 h 62"/>
              <a:gd name="T18" fmla="*/ 2147483647 w 58"/>
              <a:gd name="T19" fmla="*/ 2147483647 h 62"/>
              <a:gd name="T20" fmla="*/ 2147483647 w 58"/>
              <a:gd name="T21" fmla="*/ 2147483647 h 62"/>
              <a:gd name="T22" fmla="*/ 2147483647 w 58"/>
              <a:gd name="T23" fmla="*/ 2147483647 h 62"/>
              <a:gd name="T24" fmla="*/ 2147483647 w 58"/>
              <a:gd name="T25" fmla="*/ 2147483647 h 62"/>
              <a:gd name="T26" fmla="*/ 2147483647 w 58"/>
              <a:gd name="T27" fmla="*/ 2147483647 h 62"/>
              <a:gd name="T28" fmla="*/ 2147483647 w 58"/>
              <a:gd name="T29" fmla="*/ 2147483647 h 62"/>
              <a:gd name="T30" fmla="*/ 2147483647 w 58"/>
              <a:gd name="T31" fmla="*/ 2147483647 h 62"/>
              <a:gd name="T32" fmla="*/ 2147483647 w 58"/>
              <a:gd name="T33" fmla="*/ 2147483647 h 62"/>
              <a:gd name="T34" fmla="*/ 2147483647 w 58"/>
              <a:gd name="T35" fmla="*/ 2147483647 h 62"/>
              <a:gd name="T36" fmla="*/ 2147483647 w 58"/>
              <a:gd name="T37" fmla="*/ 2147483647 h 62"/>
              <a:gd name="T38" fmla="*/ 2147483647 w 58"/>
              <a:gd name="T39" fmla="*/ 2147483647 h 62"/>
              <a:gd name="T40" fmla="*/ 2147483647 w 58"/>
              <a:gd name="T41" fmla="*/ 2147483647 h 62"/>
              <a:gd name="T42" fmla="*/ 2147483647 w 58"/>
              <a:gd name="T43" fmla="*/ 2147483647 h 62"/>
              <a:gd name="T44" fmla="*/ 2147483647 w 58"/>
              <a:gd name="T45" fmla="*/ 2147483647 h 62"/>
              <a:gd name="T46" fmla="*/ 2147483647 w 58"/>
              <a:gd name="T47" fmla="*/ 2147483647 h 62"/>
              <a:gd name="T48" fmla="*/ 2147483647 w 58"/>
              <a:gd name="T49" fmla="*/ 2147483647 h 62"/>
              <a:gd name="T50" fmla="*/ 2147483647 w 58"/>
              <a:gd name="T51" fmla="*/ 2147483647 h 62"/>
              <a:gd name="T52" fmla="*/ 2147483647 w 58"/>
              <a:gd name="T53" fmla="*/ 2147483647 h 62"/>
              <a:gd name="T54" fmla="*/ 2147483647 w 58"/>
              <a:gd name="T55" fmla="*/ 2147483647 h 62"/>
              <a:gd name="T56" fmla="*/ 2147483647 w 58"/>
              <a:gd name="T57" fmla="*/ 2147483647 h 62"/>
              <a:gd name="T58" fmla="*/ 2147483647 w 58"/>
              <a:gd name="T59" fmla="*/ 2147483647 h 62"/>
              <a:gd name="T60" fmla="*/ 2147483647 w 58"/>
              <a:gd name="T61" fmla="*/ 0 h 62"/>
              <a:gd name="T62" fmla="*/ 2147483647 w 58"/>
              <a:gd name="T63" fmla="*/ 0 h 62"/>
              <a:gd name="T64" fmla="*/ 2147483647 w 58"/>
              <a:gd name="T65" fmla="*/ 2147483647 h 62"/>
              <a:gd name="T66" fmla="*/ 2147483647 w 58"/>
              <a:gd name="T67" fmla="*/ 2147483647 h 62"/>
              <a:gd name="T68" fmla="*/ 2147483647 w 58"/>
              <a:gd name="T69" fmla="*/ 2147483647 h 62"/>
              <a:gd name="T70" fmla="*/ 2147483647 w 58"/>
              <a:gd name="T71" fmla="*/ 2147483647 h 62"/>
              <a:gd name="T72" fmla="*/ 2147483647 w 58"/>
              <a:gd name="T73" fmla="*/ 2147483647 h 62"/>
              <a:gd name="T74" fmla="*/ 2147483647 w 58"/>
              <a:gd name="T75" fmla="*/ 2147483647 h 62"/>
              <a:gd name="T76" fmla="*/ 2147483647 w 58"/>
              <a:gd name="T77" fmla="*/ 2147483647 h 62"/>
              <a:gd name="T78" fmla="*/ 2147483647 w 58"/>
              <a:gd name="T79" fmla="*/ 2147483647 h 62"/>
              <a:gd name="T80" fmla="*/ 2147483647 w 58"/>
              <a:gd name="T81" fmla="*/ 2147483647 h 62"/>
              <a:gd name="T82" fmla="*/ 2147483647 w 58"/>
              <a:gd name="T83" fmla="*/ 2147483647 h 62"/>
              <a:gd name="T84" fmla="*/ 2147483647 w 58"/>
              <a:gd name="T85" fmla="*/ 2147483647 h 62"/>
              <a:gd name="T86" fmla="*/ 2147483647 w 58"/>
              <a:gd name="T87" fmla="*/ 2147483647 h 62"/>
              <a:gd name="T88" fmla="*/ 2147483647 w 58"/>
              <a:gd name="T89" fmla="*/ 2147483647 h 62"/>
              <a:gd name="T90" fmla="*/ 2147483647 w 58"/>
              <a:gd name="T91" fmla="*/ 2147483647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 h="62">
                <a:moveTo>
                  <a:pt x="40" y="0"/>
                </a:moveTo>
                <a:lnTo>
                  <a:pt x="0" y="30"/>
                </a:lnTo>
                <a:lnTo>
                  <a:pt x="6" y="38"/>
                </a:lnTo>
                <a:lnTo>
                  <a:pt x="22" y="26"/>
                </a:lnTo>
                <a:lnTo>
                  <a:pt x="30" y="36"/>
                </a:lnTo>
                <a:lnTo>
                  <a:pt x="30" y="40"/>
                </a:lnTo>
                <a:lnTo>
                  <a:pt x="30" y="42"/>
                </a:lnTo>
                <a:lnTo>
                  <a:pt x="26" y="46"/>
                </a:lnTo>
                <a:lnTo>
                  <a:pt x="22" y="50"/>
                </a:lnTo>
                <a:lnTo>
                  <a:pt x="18" y="54"/>
                </a:lnTo>
                <a:lnTo>
                  <a:pt x="24" y="62"/>
                </a:lnTo>
                <a:lnTo>
                  <a:pt x="28" y="58"/>
                </a:lnTo>
                <a:lnTo>
                  <a:pt x="34" y="52"/>
                </a:lnTo>
                <a:lnTo>
                  <a:pt x="38" y="48"/>
                </a:lnTo>
                <a:lnTo>
                  <a:pt x="38" y="44"/>
                </a:lnTo>
                <a:lnTo>
                  <a:pt x="38" y="40"/>
                </a:lnTo>
                <a:lnTo>
                  <a:pt x="42" y="42"/>
                </a:lnTo>
                <a:lnTo>
                  <a:pt x="48" y="42"/>
                </a:lnTo>
                <a:lnTo>
                  <a:pt x="52" y="40"/>
                </a:lnTo>
                <a:lnTo>
                  <a:pt x="56" y="36"/>
                </a:lnTo>
                <a:lnTo>
                  <a:pt x="58" y="32"/>
                </a:lnTo>
                <a:lnTo>
                  <a:pt x="58" y="28"/>
                </a:lnTo>
                <a:lnTo>
                  <a:pt x="56" y="20"/>
                </a:lnTo>
                <a:lnTo>
                  <a:pt x="40" y="0"/>
                </a:lnTo>
                <a:close/>
                <a:moveTo>
                  <a:pt x="48" y="32"/>
                </a:moveTo>
                <a:lnTo>
                  <a:pt x="48" y="32"/>
                </a:lnTo>
                <a:lnTo>
                  <a:pt x="44" y="34"/>
                </a:lnTo>
                <a:lnTo>
                  <a:pt x="42" y="34"/>
                </a:lnTo>
                <a:lnTo>
                  <a:pt x="38" y="34"/>
                </a:lnTo>
                <a:lnTo>
                  <a:pt x="36" y="30"/>
                </a:lnTo>
                <a:lnTo>
                  <a:pt x="30" y="22"/>
                </a:lnTo>
                <a:lnTo>
                  <a:pt x="40" y="14"/>
                </a:lnTo>
                <a:lnTo>
                  <a:pt x="46" y="24"/>
                </a:lnTo>
                <a:lnTo>
                  <a:pt x="48" y="28"/>
                </a:lnTo>
                <a:lnTo>
                  <a:pt x="48" y="3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1" name="Freeform 411"/>
          <p:cNvSpPr>
            <a:spLocks/>
          </p:cNvSpPr>
          <p:nvPr/>
        </p:nvSpPr>
        <p:spPr bwMode="gray">
          <a:xfrm>
            <a:off x="8434388" y="630238"/>
            <a:ext cx="560387" cy="80962"/>
          </a:xfrm>
          <a:custGeom>
            <a:avLst/>
            <a:gdLst>
              <a:gd name="T0" fmla="*/ 2147483647 w 784"/>
              <a:gd name="T1" fmla="*/ 2147483647 h 114"/>
              <a:gd name="T2" fmla="*/ 2147483647 w 784"/>
              <a:gd name="T3" fmla="*/ 0 h 114"/>
              <a:gd name="T4" fmla="*/ 0 w 784"/>
              <a:gd name="T5" fmla="*/ 0 h 114"/>
              <a:gd name="T6" fmla="*/ 0 w 784"/>
              <a:gd name="T7" fmla="*/ 2147483647 h 114"/>
              <a:gd name="T8" fmla="*/ 2147483647 w 784"/>
              <a:gd name="T9" fmla="*/ 2147483647 h 114"/>
              <a:gd name="T10" fmla="*/ 2147483647 w 784"/>
              <a:gd name="T11" fmla="*/ 2147483647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4" h="114">
                <a:moveTo>
                  <a:pt x="784" y="114"/>
                </a:moveTo>
                <a:lnTo>
                  <a:pt x="784" y="0"/>
                </a:lnTo>
                <a:lnTo>
                  <a:pt x="0" y="0"/>
                </a:lnTo>
                <a:lnTo>
                  <a:pt x="0" y="114"/>
                </a:lnTo>
                <a:lnTo>
                  <a:pt x="784" y="11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2" name="Line 412"/>
          <p:cNvSpPr>
            <a:spLocks noChangeShapeType="1"/>
          </p:cNvSpPr>
          <p:nvPr/>
        </p:nvSpPr>
        <p:spPr bwMode="gray">
          <a:xfrm>
            <a:off x="8715375" y="6699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3" name="Line 413"/>
          <p:cNvSpPr>
            <a:spLocks noChangeShapeType="1"/>
          </p:cNvSpPr>
          <p:nvPr/>
        </p:nvSpPr>
        <p:spPr bwMode="gray">
          <a:xfrm>
            <a:off x="8715375" y="6699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4" name="Freeform 414"/>
          <p:cNvSpPr>
            <a:spLocks/>
          </p:cNvSpPr>
          <p:nvPr/>
        </p:nvSpPr>
        <p:spPr bwMode="gray">
          <a:xfrm>
            <a:off x="8434388" y="723900"/>
            <a:ext cx="560387" cy="82550"/>
          </a:xfrm>
          <a:custGeom>
            <a:avLst/>
            <a:gdLst>
              <a:gd name="T0" fmla="*/ 2147483647 w 784"/>
              <a:gd name="T1" fmla="*/ 2147483647 h 116"/>
              <a:gd name="T2" fmla="*/ 2147483647 w 784"/>
              <a:gd name="T3" fmla="*/ 0 h 116"/>
              <a:gd name="T4" fmla="*/ 0 w 784"/>
              <a:gd name="T5" fmla="*/ 0 h 116"/>
              <a:gd name="T6" fmla="*/ 0 w 784"/>
              <a:gd name="T7" fmla="*/ 2147483647 h 116"/>
              <a:gd name="T8" fmla="*/ 2147483647 w 784"/>
              <a:gd name="T9" fmla="*/ 2147483647 h 116"/>
              <a:gd name="T10" fmla="*/ 2147483647 w 784"/>
              <a:gd name="T11" fmla="*/ 2147483647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4" h="116">
                <a:moveTo>
                  <a:pt x="784" y="116"/>
                </a:moveTo>
                <a:lnTo>
                  <a:pt x="784" y="0"/>
                </a:lnTo>
                <a:lnTo>
                  <a:pt x="0" y="0"/>
                </a:lnTo>
                <a:lnTo>
                  <a:pt x="0" y="116"/>
                </a:lnTo>
                <a:lnTo>
                  <a:pt x="784" y="11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5" name="Line 415"/>
          <p:cNvSpPr>
            <a:spLocks noChangeShapeType="1"/>
          </p:cNvSpPr>
          <p:nvPr/>
        </p:nvSpPr>
        <p:spPr bwMode="gray">
          <a:xfrm>
            <a:off x="8715375" y="765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6" name="Line 416"/>
          <p:cNvSpPr>
            <a:spLocks noChangeShapeType="1"/>
          </p:cNvSpPr>
          <p:nvPr/>
        </p:nvSpPr>
        <p:spPr bwMode="gray">
          <a:xfrm>
            <a:off x="8715375" y="765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7" name="Freeform 417"/>
          <p:cNvSpPr>
            <a:spLocks/>
          </p:cNvSpPr>
          <p:nvPr/>
        </p:nvSpPr>
        <p:spPr bwMode="gray">
          <a:xfrm>
            <a:off x="8569325" y="644525"/>
            <a:ext cx="42863" cy="53975"/>
          </a:xfrm>
          <a:custGeom>
            <a:avLst/>
            <a:gdLst>
              <a:gd name="T0" fmla="*/ 2147483647 w 60"/>
              <a:gd name="T1" fmla="*/ 2147483647 h 76"/>
              <a:gd name="T2" fmla="*/ 2147483647 w 60"/>
              <a:gd name="T3" fmla="*/ 2147483647 h 76"/>
              <a:gd name="T4" fmla="*/ 2147483647 w 60"/>
              <a:gd name="T5" fmla="*/ 2147483647 h 76"/>
              <a:gd name="T6" fmla="*/ 2147483647 w 60"/>
              <a:gd name="T7" fmla="*/ 2147483647 h 76"/>
              <a:gd name="T8" fmla="*/ 2147483647 w 60"/>
              <a:gd name="T9" fmla="*/ 2147483647 h 76"/>
              <a:gd name="T10" fmla="*/ 2147483647 w 60"/>
              <a:gd name="T11" fmla="*/ 2147483647 h 76"/>
              <a:gd name="T12" fmla="*/ 2147483647 w 60"/>
              <a:gd name="T13" fmla="*/ 0 h 76"/>
              <a:gd name="T14" fmla="*/ 2147483647 w 60"/>
              <a:gd name="T15" fmla="*/ 0 h 76"/>
              <a:gd name="T16" fmla="*/ 2147483647 w 60"/>
              <a:gd name="T17" fmla="*/ 2147483647 h 76"/>
              <a:gd name="T18" fmla="*/ 2147483647 w 60"/>
              <a:gd name="T19" fmla="*/ 2147483647 h 76"/>
              <a:gd name="T20" fmla="*/ 2147483647 w 60"/>
              <a:gd name="T21" fmla="*/ 2147483647 h 76"/>
              <a:gd name="T22" fmla="*/ 2147483647 w 60"/>
              <a:gd name="T23" fmla="*/ 2147483647 h 76"/>
              <a:gd name="T24" fmla="*/ 2147483647 w 60"/>
              <a:gd name="T25" fmla="*/ 2147483647 h 76"/>
              <a:gd name="T26" fmla="*/ 2147483647 w 60"/>
              <a:gd name="T27" fmla="*/ 2147483647 h 76"/>
              <a:gd name="T28" fmla="*/ 2147483647 w 60"/>
              <a:gd name="T29" fmla="*/ 2147483647 h 76"/>
              <a:gd name="T30" fmla="*/ 2147483647 w 60"/>
              <a:gd name="T31" fmla="*/ 2147483647 h 76"/>
              <a:gd name="T32" fmla="*/ 2147483647 w 60"/>
              <a:gd name="T33" fmla="*/ 2147483647 h 76"/>
              <a:gd name="T34" fmla="*/ 2147483647 w 60"/>
              <a:gd name="T35" fmla="*/ 2147483647 h 76"/>
              <a:gd name="T36" fmla="*/ 2147483647 w 60"/>
              <a:gd name="T37" fmla="*/ 2147483647 h 76"/>
              <a:gd name="T38" fmla="*/ 2147483647 w 60"/>
              <a:gd name="T39" fmla="*/ 2147483647 h 76"/>
              <a:gd name="T40" fmla="*/ 2147483647 w 60"/>
              <a:gd name="T41" fmla="*/ 2147483647 h 76"/>
              <a:gd name="T42" fmla="*/ 2147483647 w 60"/>
              <a:gd name="T43" fmla="*/ 2147483647 h 76"/>
              <a:gd name="T44" fmla="*/ 0 w 60"/>
              <a:gd name="T45" fmla="*/ 2147483647 h 76"/>
              <a:gd name="T46" fmla="*/ 0 w 60"/>
              <a:gd name="T47" fmla="*/ 2147483647 h 76"/>
              <a:gd name="T48" fmla="*/ 0 w 60"/>
              <a:gd name="T49" fmla="*/ 0 h 76"/>
              <a:gd name="T50" fmla="*/ 2147483647 w 60"/>
              <a:gd name="T51" fmla="*/ 0 h 76"/>
              <a:gd name="T52" fmla="*/ 2147483647 w 60"/>
              <a:gd name="T53" fmla="*/ 2147483647 h 76"/>
              <a:gd name="T54" fmla="*/ 2147483647 w 60"/>
              <a:gd name="T55" fmla="*/ 2147483647 h 76"/>
              <a:gd name="T56" fmla="*/ 2147483647 w 60"/>
              <a:gd name="T57" fmla="*/ 2147483647 h 76"/>
              <a:gd name="T58" fmla="*/ 2147483647 w 60"/>
              <a:gd name="T59" fmla="*/ 2147483647 h 76"/>
              <a:gd name="T60" fmla="*/ 2147483647 w 60"/>
              <a:gd name="T61" fmla="*/ 2147483647 h 76"/>
              <a:gd name="T62" fmla="*/ 2147483647 w 60"/>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76">
                <a:moveTo>
                  <a:pt x="30" y="64"/>
                </a:moveTo>
                <a:lnTo>
                  <a:pt x="30" y="64"/>
                </a:lnTo>
                <a:lnTo>
                  <a:pt x="36" y="62"/>
                </a:lnTo>
                <a:lnTo>
                  <a:pt x="42" y="60"/>
                </a:lnTo>
                <a:lnTo>
                  <a:pt x="44" y="54"/>
                </a:lnTo>
                <a:lnTo>
                  <a:pt x="44" y="0"/>
                </a:lnTo>
                <a:lnTo>
                  <a:pt x="60" y="0"/>
                </a:lnTo>
                <a:lnTo>
                  <a:pt x="60" y="54"/>
                </a:lnTo>
                <a:lnTo>
                  <a:pt x="58" y="62"/>
                </a:lnTo>
                <a:lnTo>
                  <a:pt x="52" y="68"/>
                </a:lnTo>
                <a:lnTo>
                  <a:pt x="48" y="72"/>
                </a:lnTo>
                <a:lnTo>
                  <a:pt x="42" y="74"/>
                </a:lnTo>
                <a:lnTo>
                  <a:pt x="30" y="76"/>
                </a:lnTo>
                <a:lnTo>
                  <a:pt x="28" y="76"/>
                </a:lnTo>
                <a:lnTo>
                  <a:pt x="16" y="74"/>
                </a:lnTo>
                <a:lnTo>
                  <a:pt x="12" y="72"/>
                </a:lnTo>
                <a:lnTo>
                  <a:pt x="6" y="68"/>
                </a:lnTo>
                <a:lnTo>
                  <a:pt x="0" y="62"/>
                </a:lnTo>
                <a:lnTo>
                  <a:pt x="0" y="54"/>
                </a:lnTo>
                <a:lnTo>
                  <a:pt x="0" y="0"/>
                </a:lnTo>
                <a:lnTo>
                  <a:pt x="14" y="0"/>
                </a:lnTo>
                <a:lnTo>
                  <a:pt x="14" y="54"/>
                </a:lnTo>
                <a:lnTo>
                  <a:pt x="16" y="60"/>
                </a:lnTo>
                <a:lnTo>
                  <a:pt x="22" y="62"/>
                </a:lnTo>
                <a:lnTo>
                  <a:pt x="3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8" name="Freeform 418"/>
          <p:cNvSpPr>
            <a:spLocks/>
          </p:cNvSpPr>
          <p:nvPr/>
        </p:nvSpPr>
        <p:spPr bwMode="gray">
          <a:xfrm>
            <a:off x="8569325" y="644525"/>
            <a:ext cx="42863" cy="53975"/>
          </a:xfrm>
          <a:custGeom>
            <a:avLst/>
            <a:gdLst>
              <a:gd name="T0" fmla="*/ 2147483647 w 60"/>
              <a:gd name="T1" fmla="*/ 2147483647 h 76"/>
              <a:gd name="T2" fmla="*/ 2147483647 w 60"/>
              <a:gd name="T3" fmla="*/ 2147483647 h 76"/>
              <a:gd name="T4" fmla="*/ 2147483647 w 60"/>
              <a:gd name="T5" fmla="*/ 2147483647 h 76"/>
              <a:gd name="T6" fmla="*/ 2147483647 w 60"/>
              <a:gd name="T7" fmla="*/ 2147483647 h 76"/>
              <a:gd name="T8" fmla="*/ 2147483647 w 60"/>
              <a:gd name="T9" fmla="*/ 2147483647 h 76"/>
              <a:gd name="T10" fmla="*/ 2147483647 w 60"/>
              <a:gd name="T11" fmla="*/ 2147483647 h 76"/>
              <a:gd name="T12" fmla="*/ 2147483647 w 60"/>
              <a:gd name="T13" fmla="*/ 0 h 76"/>
              <a:gd name="T14" fmla="*/ 2147483647 w 60"/>
              <a:gd name="T15" fmla="*/ 0 h 76"/>
              <a:gd name="T16" fmla="*/ 2147483647 w 60"/>
              <a:gd name="T17" fmla="*/ 2147483647 h 76"/>
              <a:gd name="T18" fmla="*/ 2147483647 w 60"/>
              <a:gd name="T19" fmla="*/ 2147483647 h 76"/>
              <a:gd name="T20" fmla="*/ 2147483647 w 60"/>
              <a:gd name="T21" fmla="*/ 2147483647 h 76"/>
              <a:gd name="T22" fmla="*/ 2147483647 w 60"/>
              <a:gd name="T23" fmla="*/ 2147483647 h 76"/>
              <a:gd name="T24" fmla="*/ 2147483647 w 60"/>
              <a:gd name="T25" fmla="*/ 2147483647 h 76"/>
              <a:gd name="T26" fmla="*/ 2147483647 w 60"/>
              <a:gd name="T27" fmla="*/ 2147483647 h 76"/>
              <a:gd name="T28" fmla="*/ 2147483647 w 60"/>
              <a:gd name="T29" fmla="*/ 2147483647 h 76"/>
              <a:gd name="T30" fmla="*/ 2147483647 w 60"/>
              <a:gd name="T31" fmla="*/ 2147483647 h 76"/>
              <a:gd name="T32" fmla="*/ 2147483647 w 60"/>
              <a:gd name="T33" fmla="*/ 2147483647 h 76"/>
              <a:gd name="T34" fmla="*/ 2147483647 w 60"/>
              <a:gd name="T35" fmla="*/ 2147483647 h 76"/>
              <a:gd name="T36" fmla="*/ 2147483647 w 60"/>
              <a:gd name="T37" fmla="*/ 2147483647 h 76"/>
              <a:gd name="T38" fmla="*/ 2147483647 w 60"/>
              <a:gd name="T39" fmla="*/ 2147483647 h 76"/>
              <a:gd name="T40" fmla="*/ 2147483647 w 60"/>
              <a:gd name="T41" fmla="*/ 2147483647 h 76"/>
              <a:gd name="T42" fmla="*/ 2147483647 w 60"/>
              <a:gd name="T43" fmla="*/ 2147483647 h 76"/>
              <a:gd name="T44" fmla="*/ 0 w 60"/>
              <a:gd name="T45" fmla="*/ 2147483647 h 76"/>
              <a:gd name="T46" fmla="*/ 0 w 60"/>
              <a:gd name="T47" fmla="*/ 2147483647 h 76"/>
              <a:gd name="T48" fmla="*/ 0 w 60"/>
              <a:gd name="T49" fmla="*/ 0 h 76"/>
              <a:gd name="T50" fmla="*/ 2147483647 w 60"/>
              <a:gd name="T51" fmla="*/ 0 h 76"/>
              <a:gd name="T52" fmla="*/ 2147483647 w 60"/>
              <a:gd name="T53" fmla="*/ 2147483647 h 76"/>
              <a:gd name="T54" fmla="*/ 2147483647 w 60"/>
              <a:gd name="T55" fmla="*/ 2147483647 h 76"/>
              <a:gd name="T56" fmla="*/ 2147483647 w 60"/>
              <a:gd name="T57" fmla="*/ 2147483647 h 76"/>
              <a:gd name="T58" fmla="*/ 2147483647 w 60"/>
              <a:gd name="T59" fmla="*/ 2147483647 h 76"/>
              <a:gd name="T60" fmla="*/ 2147483647 w 60"/>
              <a:gd name="T61" fmla="*/ 2147483647 h 76"/>
              <a:gd name="T62" fmla="*/ 2147483647 w 60"/>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76">
                <a:moveTo>
                  <a:pt x="30" y="64"/>
                </a:moveTo>
                <a:lnTo>
                  <a:pt x="30" y="64"/>
                </a:lnTo>
                <a:lnTo>
                  <a:pt x="36" y="62"/>
                </a:lnTo>
                <a:lnTo>
                  <a:pt x="42" y="60"/>
                </a:lnTo>
                <a:lnTo>
                  <a:pt x="44" y="54"/>
                </a:lnTo>
                <a:lnTo>
                  <a:pt x="44" y="0"/>
                </a:lnTo>
                <a:lnTo>
                  <a:pt x="60" y="0"/>
                </a:lnTo>
                <a:lnTo>
                  <a:pt x="60" y="54"/>
                </a:lnTo>
                <a:lnTo>
                  <a:pt x="58" y="62"/>
                </a:lnTo>
                <a:lnTo>
                  <a:pt x="52" y="68"/>
                </a:lnTo>
                <a:lnTo>
                  <a:pt x="48" y="72"/>
                </a:lnTo>
                <a:lnTo>
                  <a:pt x="42" y="74"/>
                </a:lnTo>
                <a:lnTo>
                  <a:pt x="30" y="76"/>
                </a:lnTo>
                <a:lnTo>
                  <a:pt x="28" y="76"/>
                </a:lnTo>
                <a:lnTo>
                  <a:pt x="16" y="74"/>
                </a:lnTo>
                <a:lnTo>
                  <a:pt x="12" y="72"/>
                </a:lnTo>
                <a:lnTo>
                  <a:pt x="6" y="68"/>
                </a:lnTo>
                <a:lnTo>
                  <a:pt x="0" y="62"/>
                </a:lnTo>
                <a:lnTo>
                  <a:pt x="0" y="54"/>
                </a:lnTo>
                <a:lnTo>
                  <a:pt x="0" y="0"/>
                </a:lnTo>
                <a:lnTo>
                  <a:pt x="14" y="0"/>
                </a:lnTo>
                <a:lnTo>
                  <a:pt x="14" y="54"/>
                </a:lnTo>
                <a:lnTo>
                  <a:pt x="16" y="60"/>
                </a:lnTo>
                <a:lnTo>
                  <a:pt x="22" y="62"/>
                </a:lnTo>
                <a:lnTo>
                  <a:pt x="30"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9" name="Freeform 419"/>
          <p:cNvSpPr>
            <a:spLocks/>
          </p:cNvSpPr>
          <p:nvPr/>
        </p:nvSpPr>
        <p:spPr bwMode="gray">
          <a:xfrm>
            <a:off x="8742363" y="644525"/>
            <a:ext cx="38100" cy="52388"/>
          </a:xfrm>
          <a:custGeom>
            <a:avLst/>
            <a:gdLst>
              <a:gd name="T0" fmla="*/ 2147483647 w 54"/>
              <a:gd name="T1" fmla="*/ 2147483647 h 74"/>
              <a:gd name="T2" fmla="*/ 2147483647 w 54"/>
              <a:gd name="T3" fmla="*/ 2147483647 h 74"/>
              <a:gd name="T4" fmla="*/ 2147483647 w 54"/>
              <a:gd name="T5" fmla="*/ 2147483647 h 74"/>
              <a:gd name="T6" fmla="*/ 2147483647 w 54"/>
              <a:gd name="T7" fmla="*/ 2147483647 h 74"/>
              <a:gd name="T8" fmla="*/ 2147483647 w 54"/>
              <a:gd name="T9" fmla="*/ 0 h 74"/>
              <a:gd name="T10" fmla="*/ 0 w 54"/>
              <a:gd name="T11" fmla="*/ 0 h 74"/>
              <a:gd name="T12" fmla="*/ 0 w 54"/>
              <a:gd name="T13" fmla="*/ 2147483647 h 74"/>
              <a:gd name="T14" fmla="*/ 2147483647 w 54"/>
              <a:gd name="T15" fmla="*/ 2147483647 h 74"/>
              <a:gd name="T16" fmla="*/ 2147483647 w 54"/>
              <a:gd name="T17" fmla="*/ 2147483647 h 74"/>
              <a:gd name="T18" fmla="*/ 2147483647 w 54"/>
              <a:gd name="T19" fmla="*/ 2147483647 h 74"/>
              <a:gd name="T20" fmla="*/ 2147483647 w 54"/>
              <a:gd name="T21" fmla="*/ 2147483647 h 74"/>
              <a:gd name="T22" fmla="*/ 2147483647 w 54"/>
              <a:gd name="T23" fmla="*/ 2147483647 h 74"/>
              <a:gd name="T24" fmla="*/ 2147483647 w 54"/>
              <a:gd name="T25" fmla="*/ 2147483647 h 74"/>
              <a:gd name="T26" fmla="*/ 2147483647 w 54"/>
              <a:gd name="T27" fmla="*/ 2147483647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 h="74">
                <a:moveTo>
                  <a:pt x="50" y="28"/>
                </a:moveTo>
                <a:lnTo>
                  <a:pt x="14" y="28"/>
                </a:lnTo>
                <a:lnTo>
                  <a:pt x="14" y="12"/>
                </a:lnTo>
                <a:lnTo>
                  <a:pt x="54" y="12"/>
                </a:lnTo>
                <a:lnTo>
                  <a:pt x="54" y="0"/>
                </a:lnTo>
                <a:lnTo>
                  <a:pt x="0" y="0"/>
                </a:lnTo>
                <a:lnTo>
                  <a:pt x="0" y="74"/>
                </a:lnTo>
                <a:lnTo>
                  <a:pt x="54" y="74"/>
                </a:lnTo>
                <a:lnTo>
                  <a:pt x="54" y="62"/>
                </a:lnTo>
                <a:lnTo>
                  <a:pt x="14" y="62"/>
                </a:lnTo>
                <a:lnTo>
                  <a:pt x="14" y="40"/>
                </a:lnTo>
                <a:lnTo>
                  <a:pt x="50" y="40"/>
                </a:lnTo>
                <a:lnTo>
                  <a:pt x="5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0" name="Freeform 420"/>
          <p:cNvSpPr>
            <a:spLocks/>
          </p:cNvSpPr>
          <p:nvPr/>
        </p:nvSpPr>
        <p:spPr bwMode="gray">
          <a:xfrm>
            <a:off x="8899525" y="644525"/>
            <a:ext cx="42863" cy="53975"/>
          </a:xfrm>
          <a:custGeom>
            <a:avLst/>
            <a:gdLst>
              <a:gd name="T0" fmla="*/ 2147483647 w 60"/>
              <a:gd name="T1" fmla="*/ 2147483647 h 76"/>
              <a:gd name="T2" fmla="*/ 2147483647 w 60"/>
              <a:gd name="T3" fmla="*/ 2147483647 h 76"/>
              <a:gd name="T4" fmla="*/ 2147483647 w 60"/>
              <a:gd name="T5" fmla="*/ 2147483647 h 76"/>
              <a:gd name="T6" fmla="*/ 2147483647 w 60"/>
              <a:gd name="T7" fmla="*/ 2147483647 h 76"/>
              <a:gd name="T8" fmla="*/ 2147483647 w 60"/>
              <a:gd name="T9" fmla="*/ 2147483647 h 76"/>
              <a:gd name="T10" fmla="*/ 2147483647 w 60"/>
              <a:gd name="T11" fmla="*/ 2147483647 h 76"/>
              <a:gd name="T12" fmla="*/ 2147483647 w 60"/>
              <a:gd name="T13" fmla="*/ 0 h 76"/>
              <a:gd name="T14" fmla="*/ 2147483647 w 60"/>
              <a:gd name="T15" fmla="*/ 0 h 76"/>
              <a:gd name="T16" fmla="*/ 2147483647 w 60"/>
              <a:gd name="T17" fmla="*/ 2147483647 h 76"/>
              <a:gd name="T18" fmla="*/ 2147483647 w 60"/>
              <a:gd name="T19" fmla="*/ 2147483647 h 76"/>
              <a:gd name="T20" fmla="*/ 2147483647 w 60"/>
              <a:gd name="T21" fmla="*/ 2147483647 h 76"/>
              <a:gd name="T22" fmla="*/ 2147483647 w 60"/>
              <a:gd name="T23" fmla="*/ 2147483647 h 76"/>
              <a:gd name="T24" fmla="*/ 2147483647 w 60"/>
              <a:gd name="T25" fmla="*/ 2147483647 h 76"/>
              <a:gd name="T26" fmla="*/ 2147483647 w 60"/>
              <a:gd name="T27" fmla="*/ 2147483647 h 76"/>
              <a:gd name="T28" fmla="*/ 2147483647 w 60"/>
              <a:gd name="T29" fmla="*/ 2147483647 h 76"/>
              <a:gd name="T30" fmla="*/ 2147483647 w 60"/>
              <a:gd name="T31" fmla="*/ 2147483647 h 76"/>
              <a:gd name="T32" fmla="*/ 2147483647 w 60"/>
              <a:gd name="T33" fmla="*/ 2147483647 h 76"/>
              <a:gd name="T34" fmla="*/ 2147483647 w 60"/>
              <a:gd name="T35" fmla="*/ 2147483647 h 76"/>
              <a:gd name="T36" fmla="*/ 2147483647 w 60"/>
              <a:gd name="T37" fmla="*/ 2147483647 h 76"/>
              <a:gd name="T38" fmla="*/ 2147483647 w 60"/>
              <a:gd name="T39" fmla="*/ 2147483647 h 76"/>
              <a:gd name="T40" fmla="*/ 2147483647 w 60"/>
              <a:gd name="T41" fmla="*/ 2147483647 h 76"/>
              <a:gd name="T42" fmla="*/ 2147483647 w 60"/>
              <a:gd name="T43" fmla="*/ 2147483647 h 76"/>
              <a:gd name="T44" fmla="*/ 2147483647 w 60"/>
              <a:gd name="T45" fmla="*/ 2147483647 h 76"/>
              <a:gd name="T46" fmla="*/ 0 w 60"/>
              <a:gd name="T47" fmla="*/ 2147483647 h 76"/>
              <a:gd name="T48" fmla="*/ 0 w 60"/>
              <a:gd name="T49" fmla="*/ 0 h 76"/>
              <a:gd name="T50" fmla="*/ 2147483647 w 60"/>
              <a:gd name="T51" fmla="*/ 0 h 76"/>
              <a:gd name="T52" fmla="*/ 2147483647 w 60"/>
              <a:gd name="T53" fmla="*/ 2147483647 h 76"/>
              <a:gd name="T54" fmla="*/ 2147483647 w 60"/>
              <a:gd name="T55" fmla="*/ 2147483647 h 76"/>
              <a:gd name="T56" fmla="*/ 2147483647 w 60"/>
              <a:gd name="T57" fmla="*/ 2147483647 h 76"/>
              <a:gd name="T58" fmla="*/ 2147483647 w 60"/>
              <a:gd name="T59" fmla="*/ 2147483647 h 76"/>
              <a:gd name="T60" fmla="*/ 2147483647 w 60"/>
              <a:gd name="T61" fmla="*/ 2147483647 h 76"/>
              <a:gd name="T62" fmla="*/ 2147483647 w 60"/>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76">
                <a:moveTo>
                  <a:pt x="30" y="64"/>
                </a:moveTo>
                <a:lnTo>
                  <a:pt x="30" y="64"/>
                </a:lnTo>
                <a:lnTo>
                  <a:pt x="38" y="62"/>
                </a:lnTo>
                <a:lnTo>
                  <a:pt x="42" y="60"/>
                </a:lnTo>
                <a:lnTo>
                  <a:pt x="46" y="54"/>
                </a:lnTo>
                <a:lnTo>
                  <a:pt x="46" y="0"/>
                </a:lnTo>
                <a:lnTo>
                  <a:pt x="60" y="0"/>
                </a:lnTo>
                <a:lnTo>
                  <a:pt x="60" y="54"/>
                </a:lnTo>
                <a:lnTo>
                  <a:pt x="60" y="62"/>
                </a:lnTo>
                <a:lnTo>
                  <a:pt x="54" y="68"/>
                </a:lnTo>
                <a:lnTo>
                  <a:pt x="48" y="72"/>
                </a:lnTo>
                <a:lnTo>
                  <a:pt x="44" y="74"/>
                </a:lnTo>
                <a:lnTo>
                  <a:pt x="30" y="76"/>
                </a:lnTo>
                <a:lnTo>
                  <a:pt x="18" y="74"/>
                </a:lnTo>
                <a:lnTo>
                  <a:pt x="12" y="72"/>
                </a:lnTo>
                <a:lnTo>
                  <a:pt x="8" y="68"/>
                </a:lnTo>
                <a:lnTo>
                  <a:pt x="2" y="62"/>
                </a:lnTo>
                <a:lnTo>
                  <a:pt x="0" y="54"/>
                </a:lnTo>
                <a:lnTo>
                  <a:pt x="0" y="0"/>
                </a:lnTo>
                <a:lnTo>
                  <a:pt x="16" y="0"/>
                </a:lnTo>
                <a:lnTo>
                  <a:pt x="16" y="54"/>
                </a:lnTo>
                <a:lnTo>
                  <a:pt x="18" y="60"/>
                </a:lnTo>
                <a:lnTo>
                  <a:pt x="24" y="62"/>
                </a:lnTo>
                <a:lnTo>
                  <a:pt x="3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1" name="Freeform 421"/>
          <p:cNvSpPr>
            <a:spLocks/>
          </p:cNvSpPr>
          <p:nvPr/>
        </p:nvSpPr>
        <p:spPr bwMode="gray">
          <a:xfrm>
            <a:off x="8899525" y="644525"/>
            <a:ext cx="42863" cy="53975"/>
          </a:xfrm>
          <a:custGeom>
            <a:avLst/>
            <a:gdLst>
              <a:gd name="T0" fmla="*/ 2147483647 w 60"/>
              <a:gd name="T1" fmla="*/ 2147483647 h 76"/>
              <a:gd name="T2" fmla="*/ 2147483647 w 60"/>
              <a:gd name="T3" fmla="*/ 2147483647 h 76"/>
              <a:gd name="T4" fmla="*/ 2147483647 w 60"/>
              <a:gd name="T5" fmla="*/ 2147483647 h 76"/>
              <a:gd name="T6" fmla="*/ 2147483647 w 60"/>
              <a:gd name="T7" fmla="*/ 2147483647 h 76"/>
              <a:gd name="T8" fmla="*/ 2147483647 w 60"/>
              <a:gd name="T9" fmla="*/ 2147483647 h 76"/>
              <a:gd name="T10" fmla="*/ 2147483647 w 60"/>
              <a:gd name="T11" fmla="*/ 2147483647 h 76"/>
              <a:gd name="T12" fmla="*/ 2147483647 w 60"/>
              <a:gd name="T13" fmla="*/ 0 h 76"/>
              <a:gd name="T14" fmla="*/ 2147483647 w 60"/>
              <a:gd name="T15" fmla="*/ 0 h 76"/>
              <a:gd name="T16" fmla="*/ 2147483647 w 60"/>
              <a:gd name="T17" fmla="*/ 2147483647 h 76"/>
              <a:gd name="T18" fmla="*/ 2147483647 w 60"/>
              <a:gd name="T19" fmla="*/ 2147483647 h 76"/>
              <a:gd name="T20" fmla="*/ 2147483647 w 60"/>
              <a:gd name="T21" fmla="*/ 2147483647 h 76"/>
              <a:gd name="T22" fmla="*/ 2147483647 w 60"/>
              <a:gd name="T23" fmla="*/ 2147483647 h 76"/>
              <a:gd name="T24" fmla="*/ 2147483647 w 60"/>
              <a:gd name="T25" fmla="*/ 2147483647 h 76"/>
              <a:gd name="T26" fmla="*/ 2147483647 w 60"/>
              <a:gd name="T27" fmla="*/ 2147483647 h 76"/>
              <a:gd name="T28" fmla="*/ 2147483647 w 60"/>
              <a:gd name="T29" fmla="*/ 2147483647 h 76"/>
              <a:gd name="T30" fmla="*/ 2147483647 w 60"/>
              <a:gd name="T31" fmla="*/ 2147483647 h 76"/>
              <a:gd name="T32" fmla="*/ 2147483647 w 60"/>
              <a:gd name="T33" fmla="*/ 2147483647 h 76"/>
              <a:gd name="T34" fmla="*/ 2147483647 w 60"/>
              <a:gd name="T35" fmla="*/ 2147483647 h 76"/>
              <a:gd name="T36" fmla="*/ 2147483647 w 60"/>
              <a:gd name="T37" fmla="*/ 2147483647 h 76"/>
              <a:gd name="T38" fmla="*/ 2147483647 w 60"/>
              <a:gd name="T39" fmla="*/ 2147483647 h 76"/>
              <a:gd name="T40" fmla="*/ 2147483647 w 60"/>
              <a:gd name="T41" fmla="*/ 2147483647 h 76"/>
              <a:gd name="T42" fmla="*/ 2147483647 w 60"/>
              <a:gd name="T43" fmla="*/ 2147483647 h 76"/>
              <a:gd name="T44" fmla="*/ 2147483647 w 60"/>
              <a:gd name="T45" fmla="*/ 2147483647 h 76"/>
              <a:gd name="T46" fmla="*/ 0 w 60"/>
              <a:gd name="T47" fmla="*/ 2147483647 h 76"/>
              <a:gd name="T48" fmla="*/ 0 w 60"/>
              <a:gd name="T49" fmla="*/ 0 h 76"/>
              <a:gd name="T50" fmla="*/ 2147483647 w 60"/>
              <a:gd name="T51" fmla="*/ 0 h 76"/>
              <a:gd name="T52" fmla="*/ 2147483647 w 60"/>
              <a:gd name="T53" fmla="*/ 2147483647 h 76"/>
              <a:gd name="T54" fmla="*/ 2147483647 w 60"/>
              <a:gd name="T55" fmla="*/ 2147483647 h 76"/>
              <a:gd name="T56" fmla="*/ 2147483647 w 60"/>
              <a:gd name="T57" fmla="*/ 2147483647 h 76"/>
              <a:gd name="T58" fmla="*/ 2147483647 w 60"/>
              <a:gd name="T59" fmla="*/ 2147483647 h 76"/>
              <a:gd name="T60" fmla="*/ 2147483647 w 60"/>
              <a:gd name="T61" fmla="*/ 2147483647 h 76"/>
              <a:gd name="T62" fmla="*/ 2147483647 w 60"/>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76">
                <a:moveTo>
                  <a:pt x="30" y="64"/>
                </a:moveTo>
                <a:lnTo>
                  <a:pt x="30" y="64"/>
                </a:lnTo>
                <a:lnTo>
                  <a:pt x="38" y="62"/>
                </a:lnTo>
                <a:lnTo>
                  <a:pt x="42" y="60"/>
                </a:lnTo>
                <a:lnTo>
                  <a:pt x="46" y="54"/>
                </a:lnTo>
                <a:lnTo>
                  <a:pt x="46" y="0"/>
                </a:lnTo>
                <a:lnTo>
                  <a:pt x="60" y="0"/>
                </a:lnTo>
                <a:lnTo>
                  <a:pt x="60" y="54"/>
                </a:lnTo>
                <a:lnTo>
                  <a:pt x="60" y="62"/>
                </a:lnTo>
                <a:lnTo>
                  <a:pt x="54" y="68"/>
                </a:lnTo>
                <a:lnTo>
                  <a:pt x="48" y="72"/>
                </a:lnTo>
                <a:lnTo>
                  <a:pt x="44" y="74"/>
                </a:lnTo>
                <a:lnTo>
                  <a:pt x="30" y="76"/>
                </a:lnTo>
                <a:lnTo>
                  <a:pt x="18" y="74"/>
                </a:lnTo>
                <a:lnTo>
                  <a:pt x="12" y="72"/>
                </a:lnTo>
                <a:lnTo>
                  <a:pt x="8" y="68"/>
                </a:lnTo>
                <a:lnTo>
                  <a:pt x="2" y="62"/>
                </a:lnTo>
                <a:lnTo>
                  <a:pt x="0" y="54"/>
                </a:lnTo>
                <a:lnTo>
                  <a:pt x="0" y="0"/>
                </a:lnTo>
                <a:lnTo>
                  <a:pt x="16" y="0"/>
                </a:lnTo>
                <a:lnTo>
                  <a:pt x="16" y="54"/>
                </a:lnTo>
                <a:lnTo>
                  <a:pt x="18" y="60"/>
                </a:lnTo>
                <a:lnTo>
                  <a:pt x="24" y="62"/>
                </a:lnTo>
                <a:lnTo>
                  <a:pt x="30"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2" name="Freeform 422"/>
          <p:cNvSpPr>
            <a:spLocks/>
          </p:cNvSpPr>
          <p:nvPr/>
        </p:nvSpPr>
        <p:spPr bwMode="gray">
          <a:xfrm>
            <a:off x="8485188" y="644525"/>
            <a:ext cx="42862" cy="52388"/>
          </a:xfrm>
          <a:custGeom>
            <a:avLst/>
            <a:gdLst>
              <a:gd name="T0" fmla="*/ 0 w 60"/>
              <a:gd name="T1" fmla="*/ 0 h 74"/>
              <a:gd name="T2" fmla="*/ 0 w 60"/>
              <a:gd name="T3" fmla="*/ 0 h 74"/>
              <a:gd name="T4" fmla="*/ 2147483647 w 60"/>
              <a:gd name="T5" fmla="*/ 0 h 74"/>
              <a:gd name="T6" fmla="*/ 2147483647 w 60"/>
              <a:gd name="T7" fmla="*/ 0 h 74"/>
              <a:gd name="T8" fmla="*/ 2147483647 w 60"/>
              <a:gd name="T9" fmla="*/ 0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2147483647 h 74"/>
              <a:gd name="T20" fmla="*/ 2147483647 w 60"/>
              <a:gd name="T21" fmla="*/ 2147483647 h 74"/>
              <a:gd name="T22" fmla="*/ 2147483647 w 60"/>
              <a:gd name="T23" fmla="*/ 2147483647 h 74"/>
              <a:gd name="T24" fmla="*/ 2147483647 w 60"/>
              <a:gd name="T25" fmla="*/ 2147483647 h 74"/>
              <a:gd name="T26" fmla="*/ 2147483647 w 60"/>
              <a:gd name="T27" fmla="*/ 2147483647 h 74"/>
              <a:gd name="T28" fmla="*/ 2147483647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2147483647 h 74"/>
              <a:gd name="T42" fmla="*/ 2147483647 w 60"/>
              <a:gd name="T43" fmla="*/ 2147483647 h 74"/>
              <a:gd name="T44" fmla="*/ 2147483647 w 60"/>
              <a:gd name="T45" fmla="*/ 2147483647 h 74"/>
              <a:gd name="T46" fmla="*/ 0 w 60"/>
              <a:gd name="T47" fmla="*/ 2147483647 h 74"/>
              <a:gd name="T48" fmla="*/ 0 w 60"/>
              <a:gd name="T49" fmla="*/ 0 h 74"/>
              <a:gd name="T50" fmla="*/ 0 w 60"/>
              <a:gd name="T51" fmla="*/ 0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74">
                <a:moveTo>
                  <a:pt x="0" y="0"/>
                </a:moveTo>
                <a:lnTo>
                  <a:pt x="0" y="0"/>
                </a:lnTo>
                <a:lnTo>
                  <a:pt x="36" y="0"/>
                </a:lnTo>
                <a:lnTo>
                  <a:pt x="44" y="0"/>
                </a:lnTo>
                <a:lnTo>
                  <a:pt x="50" y="4"/>
                </a:lnTo>
                <a:lnTo>
                  <a:pt x="56" y="10"/>
                </a:lnTo>
                <a:lnTo>
                  <a:pt x="58" y="16"/>
                </a:lnTo>
                <a:lnTo>
                  <a:pt x="58" y="22"/>
                </a:lnTo>
                <a:lnTo>
                  <a:pt x="56" y="28"/>
                </a:lnTo>
                <a:lnTo>
                  <a:pt x="52" y="32"/>
                </a:lnTo>
                <a:lnTo>
                  <a:pt x="46" y="34"/>
                </a:lnTo>
                <a:lnTo>
                  <a:pt x="52" y="36"/>
                </a:lnTo>
                <a:lnTo>
                  <a:pt x="56" y="42"/>
                </a:lnTo>
                <a:lnTo>
                  <a:pt x="60" y="48"/>
                </a:lnTo>
                <a:lnTo>
                  <a:pt x="60" y="54"/>
                </a:lnTo>
                <a:lnTo>
                  <a:pt x="58" y="60"/>
                </a:lnTo>
                <a:lnTo>
                  <a:pt x="54" y="68"/>
                </a:lnTo>
                <a:lnTo>
                  <a:pt x="46" y="72"/>
                </a:lnTo>
                <a:lnTo>
                  <a:pt x="36" y="74"/>
                </a:lnTo>
                <a:lnTo>
                  <a:pt x="0" y="7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3" name="Freeform 423"/>
          <p:cNvSpPr>
            <a:spLocks/>
          </p:cNvSpPr>
          <p:nvPr/>
        </p:nvSpPr>
        <p:spPr bwMode="gray">
          <a:xfrm>
            <a:off x="8497888" y="673100"/>
            <a:ext cx="19050" cy="15875"/>
          </a:xfrm>
          <a:custGeom>
            <a:avLst/>
            <a:gdLst>
              <a:gd name="T0" fmla="*/ 0 w 28"/>
              <a:gd name="T1" fmla="*/ 0 h 22"/>
              <a:gd name="T2" fmla="*/ 0 w 28"/>
              <a:gd name="T3" fmla="*/ 0 h 22"/>
              <a:gd name="T4" fmla="*/ 2147483647 w 28"/>
              <a:gd name="T5" fmla="*/ 0 h 22"/>
              <a:gd name="T6" fmla="*/ 2147483647 w 28"/>
              <a:gd name="T7" fmla="*/ 0 h 22"/>
              <a:gd name="T8" fmla="*/ 2147483647 w 28"/>
              <a:gd name="T9" fmla="*/ 2147483647 h 22"/>
              <a:gd name="T10" fmla="*/ 2147483647 w 28"/>
              <a:gd name="T11" fmla="*/ 2147483647 h 22"/>
              <a:gd name="T12" fmla="*/ 2147483647 w 28"/>
              <a:gd name="T13" fmla="*/ 2147483647 h 22"/>
              <a:gd name="T14" fmla="*/ 2147483647 w 28"/>
              <a:gd name="T15" fmla="*/ 2147483647 h 22"/>
              <a:gd name="T16" fmla="*/ 2147483647 w 28"/>
              <a:gd name="T17" fmla="*/ 2147483647 h 22"/>
              <a:gd name="T18" fmla="*/ 2147483647 w 28"/>
              <a:gd name="T19" fmla="*/ 2147483647 h 22"/>
              <a:gd name="T20" fmla="*/ 2147483647 w 28"/>
              <a:gd name="T21" fmla="*/ 2147483647 h 22"/>
              <a:gd name="T22" fmla="*/ 2147483647 w 28"/>
              <a:gd name="T23" fmla="*/ 2147483647 h 22"/>
              <a:gd name="T24" fmla="*/ 2147483647 w 28"/>
              <a:gd name="T25" fmla="*/ 2147483647 h 22"/>
              <a:gd name="T26" fmla="*/ 0 w 28"/>
              <a:gd name="T27" fmla="*/ 2147483647 h 22"/>
              <a:gd name="T28" fmla="*/ 0 w 28"/>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22">
                <a:moveTo>
                  <a:pt x="0" y="0"/>
                </a:moveTo>
                <a:lnTo>
                  <a:pt x="0" y="0"/>
                </a:lnTo>
                <a:lnTo>
                  <a:pt x="20" y="0"/>
                </a:lnTo>
                <a:lnTo>
                  <a:pt x="24" y="2"/>
                </a:lnTo>
                <a:lnTo>
                  <a:pt x="26" y="4"/>
                </a:lnTo>
                <a:lnTo>
                  <a:pt x="28" y="8"/>
                </a:lnTo>
                <a:lnTo>
                  <a:pt x="28" y="10"/>
                </a:lnTo>
                <a:lnTo>
                  <a:pt x="26" y="18"/>
                </a:lnTo>
                <a:lnTo>
                  <a:pt x="24" y="20"/>
                </a:lnTo>
                <a:lnTo>
                  <a:pt x="20" y="20"/>
                </a:lnTo>
                <a:lnTo>
                  <a:pt x="0" y="22"/>
                </a:lnTo>
                <a:lnTo>
                  <a:pt x="0" y="0"/>
                </a:lnTo>
                <a:close/>
              </a:path>
            </a:pathLst>
          </a:custGeom>
          <a:solidFill>
            <a:srgbClr val="6F6E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4" name="Freeform 424"/>
          <p:cNvSpPr>
            <a:spLocks/>
          </p:cNvSpPr>
          <p:nvPr/>
        </p:nvSpPr>
        <p:spPr bwMode="gray">
          <a:xfrm>
            <a:off x="8497888" y="673100"/>
            <a:ext cx="19050" cy="15875"/>
          </a:xfrm>
          <a:custGeom>
            <a:avLst/>
            <a:gdLst>
              <a:gd name="T0" fmla="*/ 0 w 28"/>
              <a:gd name="T1" fmla="*/ 0 h 22"/>
              <a:gd name="T2" fmla="*/ 0 w 28"/>
              <a:gd name="T3" fmla="*/ 0 h 22"/>
              <a:gd name="T4" fmla="*/ 2147483647 w 28"/>
              <a:gd name="T5" fmla="*/ 0 h 22"/>
              <a:gd name="T6" fmla="*/ 2147483647 w 28"/>
              <a:gd name="T7" fmla="*/ 0 h 22"/>
              <a:gd name="T8" fmla="*/ 2147483647 w 28"/>
              <a:gd name="T9" fmla="*/ 2147483647 h 22"/>
              <a:gd name="T10" fmla="*/ 2147483647 w 28"/>
              <a:gd name="T11" fmla="*/ 2147483647 h 22"/>
              <a:gd name="T12" fmla="*/ 2147483647 w 28"/>
              <a:gd name="T13" fmla="*/ 2147483647 h 22"/>
              <a:gd name="T14" fmla="*/ 2147483647 w 28"/>
              <a:gd name="T15" fmla="*/ 2147483647 h 22"/>
              <a:gd name="T16" fmla="*/ 2147483647 w 28"/>
              <a:gd name="T17" fmla="*/ 2147483647 h 22"/>
              <a:gd name="T18" fmla="*/ 2147483647 w 28"/>
              <a:gd name="T19" fmla="*/ 2147483647 h 22"/>
              <a:gd name="T20" fmla="*/ 2147483647 w 28"/>
              <a:gd name="T21" fmla="*/ 2147483647 h 22"/>
              <a:gd name="T22" fmla="*/ 2147483647 w 28"/>
              <a:gd name="T23" fmla="*/ 2147483647 h 22"/>
              <a:gd name="T24" fmla="*/ 2147483647 w 28"/>
              <a:gd name="T25" fmla="*/ 2147483647 h 22"/>
              <a:gd name="T26" fmla="*/ 0 w 28"/>
              <a:gd name="T27" fmla="*/ 2147483647 h 22"/>
              <a:gd name="T28" fmla="*/ 0 w 28"/>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22">
                <a:moveTo>
                  <a:pt x="0" y="0"/>
                </a:moveTo>
                <a:lnTo>
                  <a:pt x="0" y="0"/>
                </a:lnTo>
                <a:lnTo>
                  <a:pt x="20" y="0"/>
                </a:lnTo>
                <a:lnTo>
                  <a:pt x="24" y="2"/>
                </a:lnTo>
                <a:lnTo>
                  <a:pt x="26" y="4"/>
                </a:lnTo>
                <a:lnTo>
                  <a:pt x="28" y="8"/>
                </a:lnTo>
                <a:lnTo>
                  <a:pt x="28" y="10"/>
                </a:lnTo>
                <a:lnTo>
                  <a:pt x="26" y="18"/>
                </a:lnTo>
                <a:lnTo>
                  <a:pt x="24" y="20"/>
                </a:lnTo>
                <a:lnTo>
                  <a:pt x="20" y="20"/>
                </a:lnTo>
                <a:lnTo>
                  <a:pt x="0"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5" name="Freeform 425"/>
          <p:cNvSpPr>
            <a:spLocks/>
          </p:cNvSpPr>
          <p:nvPr/>
        </p:nvSpPr>
        <p:spPr bwMode="gray">
          <a:xfrm>
            <a:off x="8497888" y="652463"/>
            <a:ext cx="17462" cy="12700"/>
          </a:xfrm>
          <a:custGeom>
            <a:avLst/>
            <a:gdLst>
              <a:gd name="T0" fmla="*/ 0 w 26"/>
              <a:gd name="T1" fmla="*/ 0 h 18"/>
              <a:gd name="T2" fmla="*/ 0 w 26"/>
              <a:gd name="T3" fmla="*/ 0 h 18"/>
              <a:gd name="T4" fmla="*/ 2147483647 w 26"/>
              <a:gd name="T5" fmla="*/ 0 h 18"/>
              <a:gd name="T6" fmla="*/ 2147483647 w 26"/>
              <a:gd name="T7" fmla="*/ 0 h 18"/>
              <a:gd name="T8" fmla="*/ 2147483647 w 26"/>
              <a:gd name="T9" fmla="*/ 2147483647 h 18"/>
              <a:gd name="T10" fmla="*/ 2147483647 w 26"/>
              <a:gd name="T11" fmla="*/ 2147483647 h 18"/>
              <a:gd name="T12" fmla="*/ 2147483647 w 26"/>
              <a:gd name="T13" fmla="*/ 2147483647 h 18"/>
              <a:gd name="T14" fmla="*/ 2147483647 w 26"/>
              <a:gd name="T15" fmla="*/ 2147483647 h 18"/>
              <a:gd name="T16" fmla="*/ 2147483647 w 26"/>
              <a:gd name="T17" fmla="*/ 2147483647 h 18"/>
              <a:gd name="T18" fmla="*/ 2147483647 w 26"/>
              <a:gd name="T19" fmla="*/ 2147483647 h 18"/>
              <a:gd name="T20" fmla="*/ 2147483647 w 26"/>
              <a:gd name="T21" fmla="*/ 2147483647 h 18"/>
              <a:gd name="T22" fmla="*/ 2147483647 w 26"/>
              <a:gd name="T23" fmla="*/ 2147483647 h 18"/>
              <a:gd name="T24" fmla="*/ 2147483647 w 26"/>
              <a:gd name="T25" fmla="*/ 2147483647 h 18"/>
              <a:gd name="T26" fmla="*/ 0 w 26"/>
              <a:gd name="T27" fmla="*/ 2147483647 h 18"/>
              <a:gd name="T28" fmla="*/ 0 w 26"/>
              <a:gd name="T29" fmla="*/ 0 h 18"/>
              <a:gd name="T30" fmla="*/ 0 w 26"/>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 h="18">
                <a:moveTo>
                  <a:pt x="0" y="0"/>
                </a:moveTo>
                <a:lnTo>
                  <a:pt x="0" y="0"/>
                </a:lnTo>
                <a:lnTo>
                  <a:pt x="18" y="0"/>
                </a:lnTo>
                <a:lnTo>
                  <a:pt x="24" y="2"/>
                </a:lnTo>
                <a:lnTo>
                  <a:pt x="26" y="6"/>
                </a:lnTo>
                <a:lnTo>
                  <a:pt x="26" y="10"/>
                </a:lnTo>
                <a:lnTo>
                  <a:pt x="26" y="14"/>
                </a:lnTo>
                <a:lnTo>
                  <a:pt x="24" y="16"/>
                </a:lnTo>
                <a:lnTo>
                  <a:pt x="22" y="18"/>
                </a:lnTo>
                <a:lnTo>
                  <a:pt x="18" y="18"/>
                </a:lnTo>
                <a:lnTo>
                  <a:pt x="0" y="18"/>
                </a:lnTo>
                <a:lnTo>
                  <a:pt x="0" y="0"/>
                </a:lnTo>
                <a:close/>
              </a:path>
            </a:pathLst>
          </a:custGeom>
          <a:solidFill>
            <a:srgbClr val="6F6E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6" name="Freeform 426"/>
          <p:cNvSpPr>
            <a:spLocks noEditPoints="1"/>
          </p:cNvSpPr>
          <p:nvPr/>
        </p:nvSpPr>
        <p:spPr bwMode="gray">
          <a:xfrm>
            <a:off x="8815388" y="644525"/>
            <a:ext cx="49212" cy="52388"/>
          </a:xfrm>
          <a:custGeom>
            <a:avLst/>
            <a:gdLst>
              <a:gd name="T0" fmla="*/ 2147483647 w 68"/>
              <a:gd name="T1" fmla="*/ 0 h 74"/>
              <a:gd name="T2" fmla="*/ 2147483647 w 68"/>
              <a:gd name="T3" fmla="*/ 0 h 74"/>
              <a:gd name="T4" fmla="*/ 0 w 68"/>
              <a:gd name="T5" fmla="*/ 2147483647 h 74"/>
              <a:gd name="T6" fmla="*/ 2147483647 w 68"/>
              <a:gd name="T7" fmla="*/ 2147483647 h 74"/>
              <a:gd name="T8" fmla="*/ 2147483647 w 68"/>
              <a:gd name="T9" fmla="*/ 2147483647 h 74"/>
              <a:gd name="T10" fmla="*/ 2147483647 w 68"/>
              <a:gd name="T11" fmla="*/ 2147483647 h 74"/>
              <a:gd name="T12" fmla="*/ 2147483647 w 68"/>
              <a:gd name="T13" fmla="*/ 2147483647 h 74"/>
              <a:gd name="T14" fmla="*/ 2147483647 w 68"/>
              <a:gd name="T15" fmla="*/ 2147483647 h 74"/>
              <a:gd name="T16" fmla="*/ 2147483647 w 68"/>
              <a:gd name="T17" fmla="*/ 0 h 74"/>
              <a:gd name="T18" fmla="*/ 2147483647 w 68"/>
              <a:gd name="T19" fmla="*/ 0 h 74"/>
              <a:gd name="T20" fmla="*/ 2147483647 w 68"/>
              <a:gd name="T21" fmla="*/ 2147483647 h 74"/>
              <a:gd name="T22" fmla="*/ 2147483647 w 68"/>
              <a:gd name="T23" fmla="*/ 2147483647 h 74"/>
              <a:gd name="T24" fmla="*/ 2147483647 w 68"/>
              <a:gd name="T25" fmla="*/ 2147483647 h 74"/>
              <a:gd name="T26" fmla="*/ 2147483647 w 68"/>
              <a:gd name="T27" fmla="*/ 2147483647 h 74"/>
              <a:gd name="T28" fmla="*/ 2147483647 w 68"/>
              <a:gd name="T29" fmla="*/ 2147483647 h 74"/>
              <a:gd name="T30" fmla="*/ 2147483647 w 68"/>
              <a:gd name="T31" fmla="*/ 2147483647 h 74"/>
              <a:gd name="T32" fmla="*/ 2147483647 w 68"/>
              <a:gd name="T33" fmla="*/ 2147483647 h 74"/>
              <a:gd name="T34" fmla="*/ 2147483647 w 68"/>
              <a:gd name="T35" fmla="*/ 2147483647 h 74"/>
              <a:gd name="T36" fmla="*/ 2147483647 w 68"/>
              <a:gd name="T37" fmla="*/ 2147483647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8" h="74">
                <a:moveTo>
                  <a:pt x="42" y="0"/>
                </a:moveTo>
                <a:lnTo>
                  <a:pt x="26" y="0"/>
                </a:lnTo>
                <a:lnTo>
                  <a:pt x="0" y="74"/>
                </a:lnTo>
                <a:lnTo>
                  <a:pt x="16" y="74"/>
                </a:lnTo>
                <a:lnTo>
                  <a:pt x="22" y="58"/>
                </a:lnTo>
                <a:lnTo>
                  <a:pt x="48" y="58"/>
                </a:lnTo>
                <a:lnTo>
                  <a:pt x="54" y="74"/>
                </a:lnTo>
                <a:lnTo>
                  <a:pt x="68" y="74"/>
                </a:lnTo>
                <a:lnTo>
                  <a:pt x="42" y="0"/>
                </a:lnTo>
                <a:close/>
                <a:moveTo>
                  <a:pt x="26" y="46"/>
                </a:moveTo>
                <a:lnTo>
                  <a:pt x="34" y="14"/>
                </a:lnTo>
                <a:lnTo>
                  <a:pt x="44" y="46"/>
                </a:lnTo>
                <a:lnTo>
                  <a:pt x="26"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7" name="Freeform 427"/>
          <p:cNvSpPr>
            <a:spLocks noEditPoints="1"/>
          </p:cNvSpPr>
          <p:nvPr/>
        </p:nvSpPr>
        <p:spPr bwMode="gray">
          <a:xfrm>
            <a:off x="8656638" y="644525"/>
            <a:ext cx="42862" cy="52388"/>
          </a:xfrm>
          <a:custGeom>
            <a:avLst/>
            <a:gdLst>
              <a:gd name="T0" fmla="*/ 2147483647 w 60"/>
              <a:gd name="T1" fmla="*/ 2147483647 h 74"/>
              <a:gd name="T2" fmla="*/ 2147483647 w 60"/>
              <a:gd name="T3" fmla="*/ 2147483647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0 h 74"/>
              <a:gd name="T20" fmla="*/ 2147483647 w 60"/>
              <a:gd name="T21" fmla="*/ 0 h 74"/>
              <a:gd name="T22" fmla="*/ 2147483647 w 60"/>
              <a:gd name="T23" fmla="*/ 0 h 74"/>
              <a:gd name="T24" fmla="*/ 0 w 60"/>
              <a:gd name="T25" fmla="*/ 0 h 74"/>
              <a:gd name="T26" fmla="*/ 0 w 60"/>
              <a:gd name="T27" fmla="*/ 2147483647 h 74"/>
              <a:gd name="T28" fmla="*/ 2147483647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2147483647 h 74"/>
              <a:gd name="T42" fmla="*/ 2147483647 w 60"/>
              <a:gd name="T43" fmla="*/ 2147483647 h 74"/>
              <a:gd name="T44" fmla="*/ 2147483647 w 60"/>
              <a:gd name="T45" fmla="*/ 2147483647 h 74"/>
              <a:gd name="T46" fmla="*/ 2147483647 w 60"/>
              <a:gd name="T47" fmla="*/ 2147483647 h 74"/>
              <a:gd name="T48" fmla="*/ 2147483647 w 60"/>
              <a:gd name="T49" fmla="*/ 2147483647 h 74"/>
              <a:gd name="T50" fmla="*/ 2147483647 w 60"/>
              <a:gd name="T51" fmla="*/ 2147483647 h 74"/>
              <a:gd name="T52" fmla="*/ 2147483647 w 60"/>
              <a:gd name="T53" fmla="*/ 2147483647 h 74"/>
              <a:gd name="T54" fmla="*/ 2147483647 w 60"/>
              <a:gd name="T55" fmla="*/ 2147483647 h 74"/>
              <a:gd name="T56" fmla="*/ 2147483647 w 60"/>
              <a:gd name="T57" fmla="*/ 2147483647 h 74"/>
              <a:gd name="T58" fmla="*/ 2147483647 w 60"/>
              <a:gd name="T59" fmla="*/ 2147483647 h 74"/>
              <a:gd name="T60" fmla="*/ 2147483647 w 60"/>
              <a:gd name="T61" fmla="*/ 2147483647 h 74"/>
              <a:gd name="T62" fmla="*/ 2147483647 w 60"/>
              <a:gd name="T63" fmla="*/ 2147483647 h 74"/>
              <a:gd name="T64" fmla="*/ 2147483647 w 60"/>
              <a:gd name="T65" fmla="*/ 2147483647 h 74"/>
              <a:gd name="T66" fmla="*/ 2147483647 w 60"/>
              <a:gd name="T67" fmla="*/ 2147483647 h 74"/>
              <a:gd name="T68" fmla="*/ 2147483647 w 60"/>
              <a:gd name="T69" fmla="*/ 2147483647 h 74"/>
              <a:gd name="T70" fmla="*/ 2147483647 w 60"/>
              <a:gd name="T71" fmla="*/ 2147483647 h 74"/>
              <a:gd name="T72" fmla="*/ 2147483647 w 60"/>
              <a:gd name="T73" fmla="*/ 2147483647 h 74"/>
              <a:gd name="T74" fmla="*/ 2147483647 w 60"/>
              <a:gd name="T75" fmla="*/ 2147483647 h 74"/>
              <a:gd name="T76" fmla="*/ 2147483647 w 60"/>
              <a:gd name="T77" fmla="*/ 2147483647 h 74"/>
              <a:gd name="T78" fmla="*/ 2147483647 w 60"/>
              <a:gd name="T79" fmla="*/ 2147483647 h 74"/>
              <a:gd name="T80" fmla="*/ 2147483647 w 60"/>
              <a:gd name="T81" fmla="*/ 2147483647 h 74"/>
              <a:gd name="T82" fmla="*/ 2147483647 w 60"/>
              <a:gd name="T83" fmla="*/ 2147483647 h 74"/>
              <a:gd name="T84" fmla="*/ 2147483647 w 60"/>
              <a:gd name="T85" fmla="*/ 2147483647 h 74"/>
              <a:gd name="T86" fmla="*/ 2147483647 w 60"/>
              <a:gd name="T87" fmla="*/ 2147483647 h 74"/>
              <a:gd name="T88" fmla="*/ 2147483647 w 60"/>
              <a:gd name="T89" fmla="*/ 2147483647 h 74"/>
              <a:gd name="T90" fmla="*/ 2147483647 w 60"/>
              <a:gd name="T91" fmla="*/ 2147483647 h 74"/>
              <a:gd name="T92" fmla="*/ 2147483647 w 60"/>
              <a:gd name="T93" fmla="*/ 2147483647 h 74"/>
              <a:gd name="T94" fmla="*/ 2147483647 w 60"/>
              <a:gd name="T95" fmla="*/ 2147483647 h 74"/>
              <a:gd name="T96" fmla="*/ 2147483647 w 60"/>
              <a:gd name="T97" fmla="*/ 2147483647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74">
                <a:moveTo>
                  <a:pt x="44" y="38"/>
                </a:moveTo>
                <a:lnTo>
                  <a:pt x="44" y="38"/>
                </a:lnTo>
                <a:lnTo>
                  <a:pt x="48" y="36"/>
                </a:lnTo>
                <a:lnTo>
                  <a:pt x="54" y="32"/>
                </a:lnTo>
                <a:lnTo>
                  <a:pt x="58" y="26"/>
                </a:lnTo>
                <a:lnTo>
                  <a:pt x="58" y="18"/>
                </a:lnTo>
                <a:lnTo>
                  <a:pt x="56" y="10"/>
                </a:lnTo>
                <a:lnTo>
                  <a:pt x="50" y="4"/>
                </a:lnTo>
                <a:lnTo>
                  <a:pt x="42" y="0"/>
                </a:lnTo>
                <a:lnTo>
                  <a:pt x="34" y="0"/>
                </a:lnTo>
                <a:lnTo>
                  <a:pt x="0" y="0"/>
                </a:lnTo>
                <a:lnTo>
                  <a:pt x="0" y="74"/>
                </a:lnTo>
                <a:lnTo>
                  <a:pt x="14" y="74"/>
                </a:lnTo>
                <a:lnTo>
                  <a:pt x="14" y="44"/>
                </a:lnTo>
                <a:lnTo>
                  <a:pt x="34" y="44"/>
                </a:lnTo>
                <a:lnTo>
                  <a:pt x="38" y="46"/>
                </a:lnTo>
                <a:lnTo>
                  <a:pt x="40" y="48"/>
                </a:lnTo>
                <a:lnTo>
                  <a:pt x="42" y="60"/>
                </a:lnTo>
                <a:lnTo>
                  <a:pt x="44" y="70"/>
                </a:lnTo>
                <a:lnTo>
                  <a:pt x="44" y="72"/>
                </a:lnTo>
                <a:lnTo>
                  <a:pt x="44" y="74"/>
                </a:lnTo>
                <a:lnTo>
                  <a:pt x="60" y="74"/>
                </a:lnTo>
                <a:lnTo>
                  <a:pt x="58" y="64"/>
                </a:lnTo>
                <a:lnTo>
                  <a:pt x="56" y="52"/>
                </a:lnTo>
                <a:lnTo>
                  <a:pt x="54" y="48"/>
                </a:lnTo>
                <a:lnTo>
                  <a:pt x="52" y="44"/>
                </a:lnTo>
                <a:lnTo>
                  <a:pt x="48" y="40"/>
                </a:lnTo>
                <a:lnTo>
                  <a:pt x="44" y="38"/>
                </a:lnTo>
                <a:close/>
                <a:moveTo>
                  <a:pt x="36" y="30"/>
                </a:moveTo>
                <a:lnTo>
                  <a:pt x="36" y="30"/>
                </a:lnTo>
                <a:lnTo>
                  <a:pt x="14" y="30"/>
                </a:lnTo>
                <a:lnTo>
                  <a:pt x="14" y="12"/>
                </a:lnTo>
                <a:lnTo>
                  <a:pt x="34" y="12"/>
                </a:lnTo>
                <a:lnTo>
                  <a:pt x="40" y="14"/>
                </a:lnTo>
                <a:lnTo>
                  <a:pt x="42" y="16"/>
                </a:lnTo>
                <a:lnTo>
                  <a:pt x="42" y="20"/>
                </a:lnTo>
                <a:lnTo>
                  <a:pt x="40" y="28"/>
                </a:lnTo>
                <a:lnTo>
                  <a:pt x="38" y="30"/>
                </a:lnTo>
                <a:lnTo>
                  <a:pt x="3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8" name="Freeform 428"/>
          <p:cNvSpPr>
            <a:spLocks/>
          </p:cNvSpPr>
          <p:nvPr/>
        </p:nvSpPr>
        <p:spPr bwMode="gray">
          <a:xfrm>
            <a:off x="8482013" y="738188"/>
            <a:ext cx="46037" cy="53975"/>
          </a:xfrm>
          <a:custGeom>
            <a:avLst/>
            <a:gdLst>
              <a:gd name="T0" fmla="*/ 2147483647 w 66"/>
              <a:gd name="T1" fmla="*/ 2147483647 h 76"/>
              <a:gd name="T2" fmla="*/ 0 w 66"/>
              <a:gd name="T3" fmla="*/ 0 h 76"/>
              <a:gd name="T4" fmla="*/ 2147483647 w 66"/>
              <a:gd name="T5" fmla="*/ 0 h 76"/>
              <a:gd name="T6" fmla="*/ 2147483647 w 66"/>
              <a:gd name="T7" fmla="*/ 0 h 76"/>
              <a:gd name="T8" fmla="*/ 2147483647 w 66"/>
              <a:gd name="T9" fmla="*/ 2147483647 h 76"/>
              <a:gd name="T10" fmla="*/ 2147483647 w 66"/>
              <a:gd name="T11" fmla="*/ 2147483647 h 76"/>
              <a:gd name="T12" fmla="*/ 2147483647 w 66"/>
              <a:gd name="T13" fmla="*/ 2147483647 h 76"/>
              <a:gd name="T14" fmla="*/ 2147483647 w 66"/>
              <a:gd name="T15" fmla="*/ 2147483647 h 76"/>
              <a:gd name="T16" fmla="*/ 2147483647 w 66"/>
              <a:gd name="T17" fmla="*/ 0 h 76"/>
              <a:gd name="T18" fmla="*/ 2147483647 w 66"/>
              <a:gd name="T19" fmla="*/ 0 h 76"/>
              <a:gd name="T20" fmla="*/ 2147483647 w 66"/>
              <a:gd name="T21" fmla="*/ 2147483647 h 76"/>
              <a:gd name="T22" fmla="*/ 2147483647 w 66"/>
              <a:gd name="T23" fmla="*/ 2147483647 h 76"/>
              <a:gd name="T24" fmla="*/ 2147483647 w 66"/>
              <a:gd name="T25" fmla="*/ 2147483647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76">
                <a:moveTo>
                  <a:pt x="26" y="76"/>
                </a:moveTo>
                <a:lnTo>
                  <a:pt x="0" y="0"/>
                </a:lnTo>
                <a:lnTo>
                  <a:pt x="16" y="0"/>
                </a:lnTo>
                <a:lnTo>
                  <a:pt x="24" y="30"/>
                </a:lnTo>
                <a:lnTo>
                  <a:pt x="32" y="56"/>
                </a:lnTo>
                <a:lnTo>
                  <a:pt x="42" y="30"/>
                </a:lnTo>
                <a:lnTo>
                  <a:pt x="50" y="0"/>
                </a:lnTo>
                <a:lnTo>
                  <a:pt x="66" y="0"/>
                </a:lnTo>
                <a:lnTo>
                  <a:pt x="40" y="76"/>
                </a:lnTo>
                <a:lnTo>
                  <a:pt x="26"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9" name="Freeform 429"/>
          <p:cNvSpPr>
            <a:spLocks/>
          </p:cNvSpPr>
          <p:nvPr/>
        </p:nvSpPr>
        <p:spPr bwMode="gray">
          <a:xfrm>
            <a:off x="8559800" y="738188"/>
            <a:ext cx="39688" cy="53975"/>
          </a:xfrm>
          <a:custGeom>
            <a:avLst/>
            <a:gdLst>
              <a:gd name="T0" fmla="*/ 2147483647 w 56"/>
              <a:gd name="T1" fmla="*/ 2147483647 h 76"/>
              <a:gd name="T2" fmla="*/ 2147483647 w 56"/>
              <a:gd name="T3" fmla="*/ 2147483647 h 76"/>
              <a:gd name="T4" fmla="*/ 2147483647 w 56"/>
              <a:gd name="T5" fmla="*/ 2147483647 h 76"/>
              <a:gd name="T6" fmla="*/ 2147483647 w 56"/>
              <a:gd name="T7" fmla="*/ 2147483647 h 76"/>
              <a:gd name="T8" fmla="*/ 2147483647 w 56"/>
              <a:gd name="T9" fmla="*/ 0 h 76"/>
              <a:gd name="T10" fmla="*/ 0 w 56"/>
              <a:gd name="T11" fmla="*/ 0 h 76"/>
              <a:gd name="T12" fmla="*/ 0 w 56"/>
              <a:gd name="T13" fmla="*/ 2147483647 h 76"/>
              <a:gd name="T14" fmla="*/ 2147483647 w 56"/>
              <a:gd name="T15" fmla="*/ 2147483647 h 76"/>
              <a:gd name="T16" fmla="*/ 2147483647 w 56"/>
              <a:gd name="T17" fmla="*/ 2147483647 h 76"/>
              <a:gd name="T18" fmla="*/ 2147483647 w 56"/>
              <a:gd name="T19" fmla="*/ 2147483647 h 76"/>
              <a:gd name="T20" fmla="*/ 2147483647 w 56"/>
              <a:gd name="T21" fmla="*/ 2147483647 h 76"/>
              <a:gd name="T22" fmla="*/ 2147483647 w 56"/>
              <a:gd name="T23" fmla="*/ 2147483647 h 76"/>
              <a:gd name="T24" fmla="*/ 2147483647 w 56"/>
              <a:gd name="T25" fmla="*/ 2147483647 h 76"/>
              <a:gd name="T26" fmla="*/ 2147483647 w 56"/>
              <a:gd name="T27" fmla="*/ 2147483647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 h="76">
                <a:moveTo>
                  <a:pt x="50" y="28"/>
                </a:moveTo>
                <a:lnTo>
                  <a:pt x="16" y="28"/>
                </a:lnTo>
                <a:lnTo>
                  <a:pt x="16" y="12"/>
                </a:lnTo>
                <a:lnTo>
                  <a:pt x="56" y="12"/>
                </a:lnTo>
                <a:lnTo>
                  <a:pt x="56" y="0"/>
                </a:lnTo>
                <a:lnTo>
                  <a:pt x="0" y="0"/>
                </a:lnTo>
                <a:lnTo>
                  <a:pt x="0" y="76"/>
                </a:lnTo>
                <a:lnTo>
                  <a:pt x="56" y="76"/>
                </a:lnTo>
                <a:lnTo>
                  <a:pt x="56" y="62"/>
                </a:lnTo>
                <a:lnTo>
                  <a:pt x="16" y="62"/>
                </a:lnTo>
                <a:lnTo>
                  <a:pt x="16" y="42"/>
                </a:lnTo>
                <a:lnTo>
                  <a:pt x="50" y="42"/>
                </a:lnTo>
                <a:lnTo>
                  <a:pt x="5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100" name="Freeform 430"/>
          <p:cNvSpPr>
            <a:spLocks/>
          </p:cNvSpPr>
          <p:nvPr/>
        </p:nvSpPr>
        <p:spPr bwMode="gray">
          <a:xfrm>
            <a:off x="8720138" y="738188"/>
            <a:ext cx="9525" cy="53975"/>
          </a:xfrm>
          <a:custGeom>
            <a:avLst/>
            <a:gdLst>
              <a:gd name="T0" fmla="*/ 2147483647 w 14"/>
              <a:gd name="T1" fmla="*/ 0 h 76"/>
              <a:gd name="T2" fmla="*/ 2147483647 w 14"/>
              <a:gd name="T3" fmla="*/ 2147483647 h 76"/>
              <a:gd name="T4" fmla="*/ 0 w 14"/>
              <a:gd name="T5" fmla="*/ 2147483647 h 76"/>
              <a:gd name="T6" fmla="*/ 0 w 14"/>
              <a:gd name="T7" fmla="*/ 0 h 76"/>
              <a:gd name="T8" fmla="*/ 2147483647 w 14"/>
              <a:gd name="T9" fmla="*/ 0 h 76"/>
              <a:gd name="T10" fmla="*/ 2147483647 w 14"/>
              <a:gd name="T11" fmla="*/ 0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76">
                <a:moveTo>
                  <a:pt x="14" y="0"/>
                </a:moveTo>
                <a:lnTo>
                  <a:pt x="14" y="76"/>
                </a:lnTo>
                <a:lnTo>
                  <a:pt x="0" y="76"/>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101" name="Freeform 431"/>
          <p:cNvSpPr>
            <a:spLocks/>
          </p:cNvSpPr>
          <p:nvPr/>
        </p:nvSpPr>
        <p:spPr bwMode="gray">
          <a:xfrm>
            <a:off x="8761413" y="738188"/>
            <a:ext cx="42862" cy="53975"/>
          </a:xfrm>
          <a:custGeom>
            <a:avLst/>
            <a:gdLst>
              <a:gd name="T0" fmla="*/ 0 w 60"/>
              <a:gd name="T1" fmla="*/ 2147483647 h 76"/>
              <a:gd name="T2" fmla="*/ 0 w 60"/>
              <a:gd name="T3" fmla="*/ 0 h 76"/>
              <a:gd name="T4" fmla="*/ 2147483647 w 60"/>
              <a:gd name="T5" fmla="*/ 0 h 76"/>
              <a:gd name="T6" fmla="*/ 2147483647 w 60"/>
              <a:gd name="T7" fmla="*/ 2147483647 h 76"/>
              <a:gd name="T8" fmla="*/ 2147483647 w 60"/>
              <a:gd name="T9" fmla="*/ 2147483647 h 76"/>
              <a:gd name="T10" fmla="*/ 2147483647 w 60"/>
              <a:gd name="T11" fmla="*/ 2147483647 h 76"/>
              <a:gd name="T12" fmla="*/ 2147483647 w 60"/>
              <a:gd name="T13" fmla="*/ 2147483647 h 76"/>
              <a:gd name="T14" fmla="*/ 2147483647 w 60"/>
              <a:gd name="T15" fmla="*/ 2147483647 h 76"/>
              <a:gd name="T16" fmla="*/ 0 w 60"/>
              <a:gd name="T17" fmla="*/ 2147483647 h 76"/>
              <a:gd name="T18" fmla="*/ 0 w 60"/>
              <a:gd name="T19" fmla="*/ 2147483647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76">
                <a:moveTo>
                  <a:pt x="0" y="14"/>
                </a:moveTo>
                <a:lnTo>
                  <a:pt x="0" y="0"/>
                </a:lnTo>
                <a:lnTo>
                  <a:pt x="60" y="0"/>
                </a:lnTo>
                <a:lnTo>
                  <a:pt x="60" y="14"/>
                </a:lnTo>
                <a:lnTo>
                  <a:pt x="38" y="14"/>
                </a:lnTo>
                <a:lnTo>
                  <a:pt x="38" y="76"/>
                </a:lnTo>
                <a:lnTo>
                  <a:pt x="22" y="76"/>
                </a:lnTo>
                <a:lnTo>
                  <a:pt x="22" y="14"/>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102" name="Freeform 432"/>
          <p:cNvSpPr>
            <a:spLocks noEditPoints="1"/>
          </p:cNvSpPr>
          <p:nvPr/>
        </p:nvSpPr>
        <p:spPr bwMode="gray">
          <a:xfrm>
            <a:off x="8826500" y="738188"/>
            <a:ext cx="49213" cy="53975"/>
          </a:xfrm>
          <a:custGeom>
            <a:avLst/>
            <a:gdLst>
              <a:gd name="T0" fmla="*/ 2147483647 w 70"/>
              <a:gd name="T1" fmla="*/ 0 h 76"/>
              <a:gd name="T2" fmla="*/ 2147483647 w 70"/>
              <a:gd name="T3" fmla="*/ 0 h 76"/>
              <a:gd name="T4" fmla="*/ 0 w 70"/>
              <a:gd name="T5" fmla="*/ 2147483647 h 76"/>
              <a:gd name="T6" fmla="*/ 2147483647 w 70"/>
              <a:gd name="T7" fmla="*/ 2147483647 h 76"/>
              <a:gd name="T8" fmla="*/ 2147483647 w 70"/>
              <a:gd name="T9" fmla="*/ 2147483647 h 76"/>
              <a:gd name="T10" fmla="*/ 2147483647 w 70"/>
              <a:gd name="T11" fmla="*/ 2147483647 h 76"/>
              <a:gd name="T12" fmla="*/ 2147483647 w 70"/>
              <a:gd name="T13" fmla="*/ 2147483647 h 76"/>
              <a:gd name="T14" fmla="*/ 2147483647 w 70"/>
              <a:gd name="T15" fmla="*/ 2147483647 h 76"/>
              <a:gd name="T16" fmla="*/ 2147483647 w 70"/>
              <a:gd name="T17" fmla="*/ 0 h 76"/>
              <a:gd name="T18" fmla="*/ 2147483647 w 70"/>
              <a:gd name="T19" fmla="*/ 0 h 76"/>
              <a:gd name="T20" fmla="*/ 2147483647 w 70"/>
              <a:gd name="T21" fmla="*/ 2147483647 h 76"/>
              <a:gd name="T22" fmla="*/ 2147483647 w 70"/>
              <a:gd name="T23" fmla="*/ 2147483647 h 76"/>
              <a:gd name="T24" fmla="*/ 2147483647 w 70"/>
              <a:gd name="T25" fmla="*/ 2147483647 h 76"/>
              <a:gd name="T26" fmla="*/ 2147483647 w 70"/>
              <a:gd name="T27" fmla="*/ 2147483647 h 76"/>
              <a:gd name="T28" fmla="*/ 2147483647 w 70"/>
              <a:gd name="T29" fmla="*/ 2147483647 h 76"/>
              <a:gd name="T30" fmla="*/ 2147483647 w 70"/>
              <a:gd name="T31" fmla="*/ 2147483647 h 76"/>
              <a:gd name="T32" fmla="*/ 2147483647 w 70"/>
              <a:gd name="T33" fmla="*/ 2147483647 h 76"/>
              <a:gd name="T34" fmla="*/ 2147483647 w 70"/>
              <a:gd name="T35" fmla="*/ 2147483647 h 76"/>
              <a:gd name="T36" fmla="*/ 2147483647 w 70"/>
              <a:gd name="T37" fmla="*/ 2147483647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0" h="76">
                <a:moveTo>
                  <a:pt x="44" y="0"/>
                </a:moveTo>
                <a:lnTo>
                  <a:pt x="26" y="0"/>
                </a:lnTo>
                <a:lnTo>
                  <a:pt x="0" y="76"/>
                </a:lnTo>
                <a:lnTo>
                  <a:pt x="16" y="76"/>
                </a:lnTo>
                <a:lnTo>
                  <a:pt x="22" y="58"/>
                </a:lnTo>
                <a:lnTo>
                  <a:pt x="48" y="58"/>
                </a:lnTo>
                <a:lnTo>
                  <a:pt x="54" y="76"/>
                </a:lnTo>
                <a:lnTo>
                  <a:pt x="70" y="76"/>
                </a:lnTo>
                <a:lnTo>
                  <a:pt x="44" y="0"/>
                </a:lnTo>
                <a:close/>
                <a:moveTo>
                  <a:pt x="26" y="46"/>
                </a:moveTo>
                <a:lnTo>
                  <a:pt x="34" y="16"/>
                </a:lnTo>
                <a:lnTo>
                  <a:pt x="34" y="14"/>
                </a:lnTo>
                <a:lnTo>
                  <a:pt x="36" y="16"/>
                </a:lnTo>
                <a:lnTo>
                  <a:pt x="36" y="14"/>
                </a:lnTo>
                <a:lnTo>
                  <a:pt x="36" y="16"/>
                </a:lnTo>
                <a:lnTo>
                  <a:pt x="44" y="46"/>
                </a:lnTo>
                <a:lnTo>
                  <a:pt x="26"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103" name="Freeform 433"/>
          <p:cNvSpPr>
            <a:spLocks noEditPoints="1"/>
          </p:cNvSpPr>
          <p:nvPr/>
        </p:nvSpPr>
        <p:spPr bwMode="gray">
          <a:xfrm>
            <a:off x="8637588" y="738188"/>
            <a:ext cx="42862" cy="52387"/>
          </a:xfrm>
          <a:custGeom>
            <a:avLst/>
            <a:gdLst>
              <a:gd name="T0" fmla="*/ 2147483647 w 60"/>
              <a:gd name="T1" fmla="*/ 2147483647 h 74"/>
              <a:gd name="T2" fmla="*/ 2147483647 w 60"/>
              <a:gd name="T3" fmla="*/ 2147483647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2147483647 h 74"/>
              <a:gd name="T20" fmla="*/ 2147483647 w 60"/>
              <a:gd name="T21" fmla="*/ 0 h 74"/>
              <a:gd name="T22" fmla="*/ 2147483647 w 60"/>
              <a:gd name="T23" fmla="*/ 0 h 74"/>
              <a:gd name="T24" fmla="*/ 0 w 60"/>
              <a:gd name="T25" fmla="*/ 0 h 74"/>
              <a:gd name="T26" fmla="*/ 0 w 60"/>
              <a:gd name="T27" fmla="*/ 2147483647 h 74"/>
              <a:gd name="T28" fmla="*/ 2147483647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2147483647 h 74"/>
              <a:gd name="T42" fmla="*/ 2147483647 w 60"/>
              <a:gd name="T43" fmla="*/ 2147483647 h 74"/>
              <a:gd name="T44" fmla="*/ 2147483647 w 60"/>
              <a:gd name="T45" fmla="*/ 2147483647 h 74"/>
              <a:gd name="T46" fmla="*/ 2147483647 w 60"/>
              <a:gd name="T47" fmla="*/ 2147483647 h 74"/>
              <a:gd name="T48" fmla="*/ 2147483647 w 60"/>
              <a:gd name="T49" fmla="*/ 2147483647 h 74"/>
              <a:gd name="T50" fmla="*/ 2147483647 w 60"/>
              <a:gd name="T51" fmla="*/ 2147483647 h 74"/>
              <a:gd name="T52" fmla="*/ 2147483647 w 60"/>
              <a:gd name="T53" fmla="*/ 2147483647 h 74"/>
              <a:gd name="T54" fmla="*/ 2147483647 w 60"/>
              <a:gd name="T55" fmla="*/ 2147483647 h 74"/>
              <a:gd name="T56" fmla="*/ 2147483647 w 60"/>
              <a:gd name="T57" fmla="*/ 2147483647 h 74"/>
              <a:gd name="T58" fmla="*/ 2147483647 w 60"/>
              <a:gd name="T59" fmla="*/ 2147483647 h 74"/>
              <a:gd name="T60" fmla="*/ 2147483647 w 60"/>
              <a:gd name="T61" fmla="*/ 2147483647 h 74"/>
              <a:gd name="T62" fmla="*/ 2147483647 w 60"/>
              <a:gd name="T63" fmla="*/ 2147483647 h 74"/>
              <a:gd name="T64" fmla="*/ 2147483647 w 60"/>
              <a:gd name="T65" fmla="*/ 2147483647 h 74"/>
              <a:gd name="T66" fmla="*/ 2147483647 w 60"/>
              <a:gd name="T67" fmla="*/ 2147483647 h 74"/>
              <a:gd name="T68" fmla="*/ 2147483647 w 60"/>
              <a:gd name="T69" fmla="*/ 2147483647 h 74"/>
              <a:gd name="T70" fmla="*/ 2147483647 w 60"/>
              <a:gd name="T71" fmla="*/ 2147483647 h 74"/>
              <a:gd name="T72" fmla="*/ 2147483647 w 60"/>
              <a:gd name="T73" fmla="*/ 2147483647 h 74"/>
              <a:gd name="T74" fmla="*/ 2147483647 w 60"/>
              <a:gd name="T75" fmla="*/ 2147483647 h 74"/>
              <a:gd name="T76" fmla="*/ 2147483647 w 60"/>
              <a:gd name="T77" fmla="*/ 2147483647 h 74"/>
              <a:gd name="T78" fmla="*/ 2147483647 w 60"/>
              <a:gd name="T79" fmla="*/ 2147483647 h 74"/>
              <a:gd name="T80" fmla="*/ 2147483647 w 60"/>
              <a:gd name="T81" fmla="*/ 2147483647 h 74"/>
              <a:gd name="T82" fmla="*/ 2147483647 w 60"/>
              <a:gd name="T83" fmla="*/ 2147483647 h 74"/>
              <a:gd name="T84" fmla="*/ 2147483647 w 60"/>
              <a:gd name="T85" fmla="*/ 2147483647 h 74"/>
              <a:gd name="T86" fmla="*/ 2147483647 w 60"/>
              <a:gd name="T87" fmla="*/ 2147483647 h 74"/>
              <a:gd name="T88" fmla="*/ 2147483647 w 60"/>
              <a:gd name="T89" fmla="*/ 2147483647 h 74"/>
              <a:gd name="T90" fmla="*/ 2147483647 w 60"/>
              <a:gd name="T91" fmla="*/ 2147483647 h 74"/>
              <a:gd name="T92" fmla="*/ 2147483647 w 60"/>
              <a:gd name="T93" fmla="*/ 2147483647 h 74"/>
              <a:gd name="T94" fmla="*/ 2147483647 w 60"/>
              <a:gd name="T95" fmla="*/ 2147483647 h 74"/>
              <a:gd name="T96" fmla="*/ 2147483647 w 60"/>
              <a:gd name="T97" fmla="*/ 2147483647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74">
                <a:moveTo>
                  <a:pt x="44" y="38"/>
                </a:moveTo>
                <a:lnTo>
                  <a:pt x="44" y="38"/>
                </a:lnTo>
                <a:lnTo>
                  <a:pt x="50" y="36"/>
                </a:lnTo>
                <a:lnTo>
                  <a:pt x="54" y="32"/>
                </a:lnTo>
                <a:lnTo>
                  <a:pt x="58" y="28"/>
                </a:lnTo>
                <a:lnTo>
                  <a:pt x="60" y="18"/>
                </a:lnTo>
                <a:lnTo>
                  <a:pt x="56" y="10"/>
                </a:lnTo>
                <a:lnTo>
                  <a:pt x="52" y="4"/>
                </a:lnTo>
                <a:lnTo>
                  <a:pt x="44" y="2"/>
                </a:lnTo>
                <a:lnTo>
                  <a:pt x="36" y="0"/>
                </a:lnTo>
                <a:lnTo>
                  <a:pt x="0" y="0"/>
                </a:lnTo>
                <a:lnTo>
                  <a:pt x="0" y="74"/>
                </a:lnTo>
                <a:lnTo>
                  <a:pt x="16" y="74"/>
                </a:lnTo>
                <a:lnTo>
                  <a:pt x="16" y="44"/>
                </a:lnTo>
                <a:lnTo>
                  <a:pt x="34" y="44"/>
                </a:lnTo>
                <a:lnTo>
                  <a:pt x="38" y="46"/>
                </a:lnTo>
                <a:lnTo>
                  <a:pt x="40" y="50"/>
                </a:lnTo>
                <a:lnTo>
                  <a:pt x="44" y="60"/>
                </a:lnTo>
                <a:lnTo>
                  <a:pt x="44" y="70"/>
                </a:lnTo>
                <a:lnTo>
                  <a:pt x="44" y="74"/>
                </a:lnTo>
                <a:lnTo>
                  <a:pt x="46" y="74"/>
                </a:lnTo>
                <a:lnTo>
                  <a:pt x="60" y="74"/>
                </a:lnTo>
                <a:lnTo>
                  <a:pt x="58" y="64"/>
                </a:lnTo>
                <a:lnTo>
                  <a:pt x="58" y="54"/>
                </a:lnTo>
                <a:lnTo>
                  <a:pt x="56" y="48"/>
                </a:lnTo>
                <a:lnTo>
                  <a:pt x="54" y="44"/>
                </a:lnTo>
                <a:lnTo>
                  <a:pt x="50" y="40"/>
                </a:lnTo>
                <a:lnTo>
                  <a:pt x="44" y="38"/>
                </a:lnTo>
                <a:close/>
                <a:moveTo>
                  <a:pt x="36" y="32"/>
                </a:moveTo>
                <a:lnTo>
                  <a:pt x="36" y="32"/>
                </a:lnTo>
                <a:lnTo>
                  <a:pt x="16" y="32"/>
                </a:lnTo>
                <a:lnTo>
                  <a:pt x="16" y="12"/>
                </a:lnTo>
                <a:lnTo>
                  <a:pt x="36" y="12"/>
                </a:lnTo>
                <a:lnTo>
                  <a:pt x="42" y="16"/>
                </a:lnTo>
                <a:lnTo>
                  <a:pt x="44" y="18"/>
                </a:lnTo>
                <a:lnTo>
                  <a:pt x="44" y="22"/>
                </a:lnTo>
                <a:lnTo>
                  <a:pt x="42" y="28"/>
                </a:lnTo>
                <a:lnTo>
                  <a:pt x="40" y="30"/>
                </a:lnTo>
                <a:lnTo>
                  <a:pt x="3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104" name="Freeform 434"/>
          <p:cNvSpPr>
            <a:spLocks/>
          </p:cNvSpPr>
          <p:nvPr/>
        </p:nvSpPr>
        <p:spPr bwMode="gray">
          <a:xfrm>
            <a:off x="8901113" y="736600"/>
            <a:ext cx="44450" cy="55563"/>
          </a:xfrm>
          <a:custGeom>
            <a:avLst/>
            <a:gdLst>
              <a:gd name="T0" fmla="*/ 0 w 64"/>
              <a:gd name="T1" fmla="*/ 2147483647 h 78"/>
              <a:gd name="T2" fmla="*/ 2147483647 w 64"/>
              <a:gd name="T3" fmla="*/ 2147483647 h 78"/>
              <a:gd name="T4" fmla="*/ 2147483647 w 64"/>
              <a:gd name="T5" fmla="*/ 2147483647 h 78"/>
              <a:gd name="T6" fmla="*/ 2147483647 w 64"/>
              <a:gd name="T7" fmla="*/ 2147483647 h 78"/>
              <a:gd name="T8" fmla="*/ 2147483647 w 64"/>
              <a:gd name="T9" fmla="*/ 2147483647 h 78"/>
              <a:gd name="T10" fmla="*/ 2147483647 w 64"/>
              <a:gd name="T11" fmla="*/ 2147483647 h 78"/>
              <a:gd name="T12" fmla="*/ 2147483647 w 64"/>
              <a:gd name="T13" fmla="*/ 2147483647 h 78"/>
              <a:gd name="T14" fmla="*/ 2147483647 w 64"/>
              <a:gd name="T15" fmla="*/ 2147483647 h 78"/>
              <a:gd name="T16" fmla="*/ 2147483647 w 64"/>
              <a:gd name="T17" fmla="*/ 2147483647 h 78"/>
              <a:gd name="T18" fmla="*/ 2147483647 w 64"/>
              <a:gd name="T19" fmla="*/ 2147483647 h 78"/>
              <a:gd name="T20" fmla="*/ 2147483647 w 64"/>
              <a:gd name="T21" fmla="*/ 2147483647 h 78"/>
              <a:gd name="T22" fmla="*/ 2147483647 w 64"/>
              <a:gd name="T23" fmla="*/ 2147483647 h 78"/>
              <a:gd name="T24" fmla="*/ 2147483647 w 64"/>
              <a:gd name="T25" fmla="*/ 2147483647 h 78"/>
              <a:gd name="T26" fmla="*/ 2147483647 w 64"/>
              <a:gd name="T27" fmla="*/ 2147483647 h 78"/>
              <a:gd name="T28" fmla="*/ 2147483647 w 64"/>
              <a:gd name="T29" fmla="*/ 2147483647 h 78"/>
              <a:gd name="T30" fmla="*/ 2147483647 w 64"/>
              <a:gd name="T31" fmla="*/ 2147483647 h 78"/>
              <a:gd name="T32" fmla="*/ 2147483647 w 64"/>
              <a:gd name="T33" fmla="*/ 2147483647 h 78"/>
              <a:gd name="T34" fmla="*/ 2147483647 w 64"/>
              <a:gd name="T35" fmla="*/ 2147483647 h 78"/>
              <a:gd name="T36" fmla="*/ 2147483647 w 64"/>
              <a:gd name="T37" fmla="*/ 2147483647 h 78"/>
              <a:gd name="T38" fmla="*/ 2147483647 w 64"/>
              <a:gd name="T39" fmla="*/ 0 h 78"/>
              <a:gd name="T40" fmla="*/ 2147483647 w 64"/>
              <a:gd name="T41" fmla="*/ 0 h 78"/>
              <a:gd name="T42" fmla="*/ 2147483647 w 64"/>
              <a:gd name="T43" fmla="*/ 2147483647 h 78"/>
              <a:gd name="T44" fmla="*/ 2147483647 w 64"/>
              <a:gd name="T45" fmla="*/ 2147483647 h 78"/>
              <a:gd name="T46" fmla="*/ 2147483647 w 64"/>
              <a:gd name="T47" fmla="*/ 2147483647 h 78"/>
              <a:gd name="T48" fmla="*/ 2147483647 w 64"/>
              <a:gd name="T49" fmla="*/ 2147483647 h 78"/>
              <a:gd name="T50" fmla="*/ 2147483647 w 64"/>
              <a:gd name="T51" fmla="*/ 2147483647 h 78"/>
              <a:gd name="T52" fmla="*/ 2147483647 w 64"/>
              <a:gd name="T53" fmla="*/ 2147483647 h 78"/>
              <a:gd name="T54" fmla="*/ 2147483647 w 64"/>
              <a:gd name="T55" fmla="*/ 2147483647 h 78"/>
              <a:gd name="T56" fmla="*/ 2147483647 w 64"/>
              <a:gd name="T57" fmla="*/ 2147483647 h 78"/>
              <a:gd name="T58" fmla="*/ 2147483647 w 64"/>
              <a:gd name="T59" fmla="*/ 2147483647 h 78"/>
              <a:gd name="T60" fmla="*/ 2147483647 w 64"/>
              <a:gd name="T61" fmla="*/ 2147483647 h 78"/>
              <a:gd name="T62" fmla="*/ 2147483647 w 64"/>
              <a:gd name="T63" fmla="*/ 2147483647 h 78"/>
              <a:gd name="T64" fmla="*/ 0 w 64"/>
              <a:gd name="T65" fmla="*/ 2147483647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 h="78">
                <a:moveTo>
                  <a:pt x="0" y="54"/>
                </a:moveTo>
                <a:lnTo>
                  <a:pt x="0" y="54"/>
                </a:lnTo>
                <a:lnTo>
                  <a:pt x="2" y="62"/>
                </a:lnTo>
                <a:lnTo>
                  <a:pt x="8" y="70"/>
                </a:lnTo>
                <a:lnTo>
                  <a:pt x="12" y="74"/>
                </a:lnTo>
                <a:lnTo>
                  <a:pt x="18" y="76"/>
                </a:lnTo>
                <a:lnTo>
                  <a:pt x="24" y="78"/>
                </a:lnTo>
                <a:lnTo>
                  <a:pt x="32" y="78"/>
                </a:lnTo>
                <a:lnTo>
                  <a:pt x="46" y="78"/>
                </a:lnTo>
                <a:lnTo>
                  <a:pt x="54" y="72"/>
                </a:lnTo>
                <a:lnTo>
                  <a:pt x="58" y="68"/>
                </a:lnTo>
                <a:lnTo>
                  <a:pt x="62" y="64"/>
                </a:lnTo>
                <a:lnTo>
                  <a:pt x="64" y="60"/>
                </a:lnTo>
                <a:lnTo>
                  <a:pt x="64" y="54"/>
                </a:lnTo>
                <a:lnTo>
                  <a:pt x="62" y="46"/>
                </a:lnTo>
                <a:lnTo>
                  <a:pt x="56" y="40"/>
                </a:lnTo>
                <a:lnTo>
                  <a:pt x="50" y="36"/>
                </a:lnTo>
                <a:lnTo>
                  <a:pt x="42" y="34"/>
                </a:lnTo>
                <a:lnTo>
                  <a:pt x="26" y="28"/>
                </a:lnTo>
                <a:lnTo>
                  <a:pt x="20" y="26"/>
                </a:lnTo>
                <a:lnTo>
                  <a:pt x="18" y="22"/>
                </a:lnTo>
                <a:lnTo>
                  <a:pt x="20" y="18"/>
                </a:lnTo>
                <a:lnTo>
                  <a:pt x="22" y="14"/>
                </a:lnTo>
                <a:lnTo>
                  <a:pt x="26" y="12"/>
                </a:lnTo>
                <a:lnTo>
                  <a:pt x="34" y="12"/>
                </a:lnTo>
                <a:lnTo>
                  <a:pt x="40" y="12"/>
                </a:lnTo>
                <a:lnTo>
                  <a:pt x="44" y="16"/>
                </a:lnTo>
                <a:lnTo>
                  <a:pt x="46" y="20"/>
                </a:lnTo>
                <a:lnTo>
                  <a:pt x="48" y="24"/>
                </a:lnTo>
                <a:lnTo>
                  <a:pt x="62" y="24"/>
                </a:lnTo>
                <a:lnTo>
                  <a:pt x="62" y="18"/>
                </a:lnTo>
                <a:lnTo>
                  <a:pt x="58" y="10"/>
                </a:lnTo>
                <a:lnTo>
                  <a:pt x="54" y="6"/>
                </a:lnTo>
                <a:lnTo>
                  <a:pt x="48" y="2"/>
                </a:lnTo>
                <a:lnTo>
                  <a:pt x="42" y="0"/>
                </a:lnTo>
                <a:lnTo>
                  <a:pt x="32" y="0"/>
                </a:lnTo>
                <a:lnTo>
                  <a:pt x="20" y="2"/>
                </a:lnTo>
                <a:lnTo>
                  <a:pt x="10" y="8"/>
                </a:lnTo>
                <a:lnTo>
                  <a:pt x="4" y="16"/>
                </a:lnTo>
                <a:lnTo>
                  <a:pt x="4" y="24"/>
                </a:lnTo>
                <a:lnTo>
                  <a:pt x="6" y="32"/>
                </a:lnTo>
                <a:lnTo>
                  <a:pt x="10" y="38"/>
                </a:lnTo>
                <a:lnTo>
                  <a:pt x="18" y="42"/>
                </a:lnTo>
                <a:lnTo>
                  <a:pt x="26" y="44"/>
                </a:lnTo>
                <a:lnTo>
                  <a:pt x="42" y="48"/>
                </a:lnTo>
                <a:lnTo>
                  <a:pt x="46" y="52"/>
                </a:lnTo>
                <a:lnTo>
                  <a:pt x="48" y="56"/>
                </a:lnTo>
                <a:lnTo>
                  <a:pt x="46" y="62"/>
                </a:lnTo>
                <a:lnTo>
                  <a:pt x="42" y="64"/>
                </a:lnTo>
                <a:lnTo>
                  <a:pt x="38" y="66"/>
                </a:lnTo>
                <a:lnTo>
                  <a:pt x="32" y="66"/>
                </a:lnTo>
                <a:lnTo>
                  <a:pt x="24" y="66"/>
                </a:lnTo>
                <a:lnTo>
                  <a:pt x="20" y="62"/>
                </a:lnTo>
                <a:lnTo>
                  <a:pt x="16" y="58"/>
                </a:lnTo>
                <a:lnTo>
                  <a:pt x="16" y="54"/>
                </a:lnTo>
                <a:lnTo>
                  <a:pt x="0"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3153" name="Text Box 435"/>
          <p:cNvSpPr txBox="1">
            <a:spLocks noChangeArrowheads="1"/>
          </p:cNvSpPr>
          <p:nvPr/>
        </p:nvSpPr>
        <p:spPr bwMode="gray">
          <a:xfrm>
            <a:off x="8502650" y="6573838"/>
            <a:ext cx="631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90000"/>
              </a:lnSpc>
              <a:spcBef>
                <a:spcPct val="70000"/>
              </a:spcBef>
              <a:spcAft>
                <a:spcPct val="0"/>
              </a:spcAft>
              <a:buChar char="•"/>
              <a:defRPr sz="2000">
                <a:solidFill>
                  <a:schemeClr val="tx1"/>
                </a:solidFill>
                <a:latin typeface="Arial" pitchFamily="34" charset="0"/>
              </a:defRPr>
            </a:lvl6pPr>
            <a:lvl7pPr marL="2971800" indent="-228600" eaLnBrk="0" fontAlgn="base" hangingPunct="0">
              <a:lnSpc>
                <a:spcPct val="90000"/>
              </a:lnSpc>
              <a:spcBef>
                <a:spcPct val="70000"/>
              </a:spcBef>
              <a:spcAft>
                <a:spcPct val="0"/>
              </a:spcAft>
              <a:buChar char="•"/>
              <a:defRPr sz="2000">
                <a:solidFill>
                  <a:schemeClr val="tx1"/>
                </a:solidFill>
                <a:latin typeface="Arial" pitchFamily="34" charset="0"/>
              </a:defRPr>
            </a:lvl7pPr>
            <a:lvl8pPr marL="3429000" indent="-228600" eaLnBrk="0" fontAlgn="base" hangingPunct="0">
              <a:lnSpc>
                <a:spcPct val="90000"/>
              </a:lnSpc>
              <a:spcBef>
                <a:spcPct val="70000"/>
              </a:spcBef>
              <a:spcAft>
                <a:spcPct val="0"/>
              </a:spcAft>
              <a:buChar char="•"/>
              <a:defRPr sz="2000">
                <a:solidFill>
                  <a:schemeClr val="tx1"/>
                </a:solidFill>
                <a:latin typeface="Arial" pitchFamily="34" charset="0"/>
              </a:defRPr>
            </a:lvl8pPr>
            <a:lvl9pPr marL="3886200" indent="-228600" eaLnBrk="0" fontAlgn="base" hangingPunct="0">
              <a:lnSpc>
                <a:spcPct val="90000"/>
              </a:lnSpc>
              <a:spcBef>
                <a:spcPct val="70000"/>
              </a:spcBef>
              <a:spcAft>
                <a:spcPct val="0"/>
              </a:spcAft>
              <a:buChar char="•"/>
              <a:defRPr sz="2000">
                <a:solidFill>
                  <a:schemeClr val="tx1"/>
                </a:solidFill>
                <a:latin typeface="Arial" pitchFamily="34" charset="0"/>
              </a:defRPr>
            </a:lvl9pPr>
          </a:lstStyle>
          <a:p>
            <a:pPr algn="ctr" eaLnBrk="1" fontAlgn="base" hangingPunct="1">
              <a:spcBef>
                <a:spcPct val="50000"/>
              </a:spcBef>
              <a:spcAft>
                <a:spcPct val="0"/>
              </a:spcAft>
              <a:defRPr/>
            </a:pPr>
            <a:fld id="{909DFE3A-8275-47C2-B7B7-D1E8C4AB34E8}" type="slidenum">
              <a:rPr lang="en-GB" sz="1200" smtClean="0">
                <a:solidFill>
                  <a:srgbClr val="B0002D"/>
                </a:solidFill>
              </a:rPr>
              <a:pPr algn="ctr" eaLnBrk="1" fontAlgn="base" hangingPunct="1">
                <a:spcBef>
                  <a:spcPct val="50000"/>
                </a:spcBef>
                <a:spcAft>
                  <a:spcPct val="0"/>
                </a:spcAft>
                <a:defRPr/>
              </a:pPr>
              <a:t>‹#›</a:t>
            </a:fld>
            <a:endParaRPr lang="en-GB" sz="1200" dirty="0">
              <a:solidFill>
                <a:srgbClr val="B0002D"/>
              </a:solidFill>
            </a:endParaRPr>
          </a:p>
        </p:txBody>
      </p:sp>
      <p:sp>
        <p:nvSpPr>
          <p:cNvPr id="1106" name="Rectangle 442"/>
          <p:cNvSpPr>
            <a:spLocks noChangeArrowheads="1"/>
          </p:cNvSpPr>
          <p:nvPr/>
        </p:nvSpPr>
        <p:spPr bwMode="gray">
          <a:xfrm flipH="1">
            <a:off x="682625" y="6550025"/>
            <a:ext cx="8461375" cy="22225"/>
          </a:xfrm>
          <a:prstGeom prst="rect">
            <a:avLst/>
          </a:prstGeom>
          <a:gradFill rotWithShape="1">
            <a:gsLst>
              <a:gs pos="0">
                <a:schemeClr val="hlink"/>
              </a:gs>
              <a:gs pos="100000">
                <a:srgbClr val="F1F0E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70000"/>
              </a:spcBef>
              <a:spcAft>
                <a:spcPct val="0"/>
              </a:spcAft>
              <a:buChar char="•"/>
              <a:defRPr sz="2000">
                <a:solidFill>
                  <a:schemeClr val="tx1"/>
                </a:solidFill>
                <a:latin typeface="Arial" charset="0"/>
              </a:defRPr>
            </a:lvl6pPr>
            <a:lvl7pPr marL="2971800" indent="-228600" eaLnBrk="0" fontAlgn="base" hangingPunct="0">
              <a:lnSpc>
                <a:spcPct val="90000"/>
              </a:lnSpc>
              <a:spcBef>
                <a:spcPct val="70000"/>
              </a:spcBef>
              <a:spcAft>
                <a:spcPct val="0"/>
              </a:spcAft>
              <a:buChar char="•"/>
              <a:defRPr sz="2000">
                <a:solidFill>
                  <a:schemeClr val="tx1"/>
                </a:solidFill>
                <a:latin typeface="Arial" charset="0"/>
              </a:defRPr>
            </a:lvl7pPr>
            <a:lvl8pPr marL="3429000" indent="-228600" eaLnBrk="0" fontAlgn="base" hangingPunct="0">
              <a:lnSpc>
                <a:spcPct val="90000"/>
              </a:lnSpc>
              <a:spcBef>
                <a:spcPct val="70000"/>
              </a:spcBef>
              <a:spcAft>
                <a:spcPct val="0"/>
              </a:spcAft>
              <a:buChar char="•"/>
              <a:defRPr sz="2000">
                <a:solidFill>
                  <a:schemeClr val="tx1"/>
                </a:solidFill>
                <a:latin typeface="Arial" charset="0"/>
              </a:defRPr>
            </a:lvl8pPr>
            <a:lvl9pPr marL="3886200" indent="-228600" eaLnBrk="0" fontAlgn="base" hangingPunct="0">
              <a:lnSpc>
                <a:spcPct val="90000"/>
              </a:lnSpc>
              <a:spcBef>
                <a:spcPct val="70000"/>
              </a:spcBef>
              <a:spcAft>
                <a:spcPct val="0"/>
              </a:spcAft>
              <a:buChar char="•"/>
              <a:defRPr sz="2000">
                <a:solidFill>
                  <a:schemeClr val="tx1"/>
                </a:solidFill>
                <a:latin typeface="Arial" charset="0"/>
              </a:defRPr>
            </a:lvl9pPr>
          </a:lstStyle>
          <a:p>
            <a:pPr eaLnBrk="1" fontAlgn="base" hangingPunct="1">
              <a:lnSpc>
                <a:spcPct val="90000"/>
              </a:lnSpc>
              <a:spcBef>
                <a:spcPct val="70000"/>
              </a:spcBef>
              <a:spcAft>
                <a:spcPct val="0"/>
              </a:spcAft>
              <a:buFontTx/>
              <a:buChar char="•"/>
              <a:defRPr/>
            </a:pPr>
            <a:endParaRPr lang="et-EE" altLang="et-EE" dirty="0">
              <a:solidFill>
                <a:srgbClr val="19324B"/>
              </a:solidFill>
            </a:endParaRPr>
          </a:p>
        </p:txBody>
      </p:sp>
    </p:spTree>
    <p:extLst>
      <p:ext uri="{BB962C8B-B14F-4D97-AF65-F5344CB8AC3E}">
        <p14:creationId xmlns:p14="http://schemas.microsoft.com/office/powerpoint/2010/main" val="997042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p:hf sldNum="0" hdr="0" dt="0"/>
  <p:txStyles>
    <p:titleStyle>
      <a:lvl1pPr marL="457200" indent="-457200" algn="l" rtl="0" eaLnBrk="0" fontAlgn="base" hangingPunct="0">
        <a:spcBef>
          <a:spcPct val="0"/>
        </a:spcBef>
        <a:spcAft>
          <a:spcPct val="0"/>
        </a:spcAft>
        <a:defRPr sz="2400" b="1">
          <a:solidFill>
            <a:schemeClr val="hlink"/>
          </a:solidFill>
          <a:latin typeface="+mj-lt"/>
          <a:ea typeface="+mj-ea"/>
          <a:cs typeface="+mj-cs"/>
        </a:defRPr>
      </a:lvl1pPr>
      <a:lvl2pPr marL="457200" indent="-457200" algn="l" rtl="0" eaLnBrk="0" fontAlgn="base" hangingPunct="0">
        <a:spcBef>
          <a:spcPct val="0"/>
        </a:spcBef>
        <a:spcAft>
          <a:spcPct val="0"/>
        </a:spcAft>
        <a:defRPr sz="2400" b="1">
          <a:solidFill>
            <a:schemeClr val="hlink"/>
          </a:solidFill>
          <a:latin typeface="Arial" pitchFamily="34" charset="0"/>
        </a:defRPr>
      </a:lvl2pPr>
      <a:lvl3pPr marL="457200" indent="-457200" algn="l" rtl="0" eaLnBrk="0" fontAlgn="base" hangingPunct="0">
        <a:spcBef>
          <a:spcPct val="0"/>
        </a:spcBef>
        <a:spcAft>
          <a:spcPct val="0"/>
        </a:spcAft>
        <a:defRPr sz="2400" b="1">
          <a:solidFill>
            <a:schemeClr val="hlink"/>
          </a:solidFill>
          <a:latin typeface="Arial" pitchFamily="34" charset="0"/>
        </a:defRPr>
      </a:lvl3pPr>
      <a:lvl4pPr marL="457200" indent="-457200" algn="l" rtl="0" eaLnBrk="0" fontAlgn="base" hangingPunct="0">
        <a:spcBef>
          <a:spcPct val="0"/>
        </a:spcBef>
        <a:spcAft>
          <a:spcPct val="0"/>
        </a:spcAft>
        <a:defRPr sz="2400" b="1">
          <a:solidFill>
            <a:schemeClr val="hlink"/>
          </a:solidFill>
          <a:latin typeface="Arial" pitchFamily="34" charset="0"/>
        </a:defRPr>
      </a:lvl4pPr>
      <a:lvl5pPr marL="457200" indent="-457200" algn="l" rtl="0" eaLnBrk="0" fontAlgn="base" hangingPunct="0">
        <a:spcBef>
          <a:spcPct val="0"/>
        </a:spcBef>
        <a:spcAft>
          <a:spcPct val="0"/>
        </a:spcAft>
        <a:defRPr sz="2400" b="1">
          <a:solidFill>
            <a:schemeClr val="hlink"/>
          </a:solidFill>
          <a:latin typeface="Arial" pitchFamily="34" charset="0"/>
        </a:defRPr>
      </a:lvl5pPr>
      <a:lvl6pPr marL="914400" indent="-457200" algn="l" rtl="0" fontAlgn="base">
        <a:spcBef>
          <a:spcPct val="0"/>
        </a:spcBef>
        <a:spcAft>
          <a:spcPct val="0"/>
        </a:spcAft>
        <a:defRPr sz="2400" b="1">
          <a:solidFill>
            <a:schemeClr val="hlink"/>
          </a:solidFill>
          <a:latin typeface="Arial" pitchFamily="34" charset="0"/>
        </a:defRPr>
      </a:lvl6pPr>
      <a:lvl7pPr marL="1371600" indent="-457200" algn="l" rtl="0" fontAlgn="base">
        <a:spcBef>
          <a:spcPct val="0"/>
        </a:spcBef>
        <a:spcAft>
          <a:spcPct val="0"/>
        </a:spcAft>
        <a:defRPr sz="2400" b="1">
          <a:solidFill>
            <a:schemeClr val="hlink"/>
          </a:solidFill>
          <a:latin typeface="Arial" pitchFamily="34" charset="0"/>
        </a:defRPr>
      </a:lvl7pPr>
      <a:lvl8pPr marL="1828800" indent="-457200" algn="l" rtl="0" fontAlgn="base">
        <a:spcBef>
          <a:spcPct val="0"/>
        </a:spcBef>
        <a:spcAft>
          <a:spcPct val="0"/>
        </a:spcAft>
        <a:defRPr sz="2400" b="1">
          <a:solidFill>
            <a:schemeClr val="hlink"/>
          </a:solidFill>
          <a:latin typeface="Arial" pitchFamily="34" charset="0"/>
        </a:defRPr>
      </a:lvl8pPr>
      <a:lvl9pPr marL="2286000" indent="-457200" algn="l" rtl="0" fontAlgn="base">
        <a:spcBef>
          <a:spcPct val="0"/>
        </a:spcBef>
        <a:spcAft>
          <a:spcPct val="0"/>
        </a:spcAft>
        <a:defRPr sz="2400" b="1">
          <a:solidFill>
            <a:schemeClr val="hlink"/>
          </a:solidFill>
          <a:latin typeface="Arial" pitchFamily="34" charset="0"/>
        </a:defRPr>
      </a:lvl9pPr>
    </p:titleStyle>
    <p:bodyStyle>
      <a:lvl1pPr marL="261938" indent="-261938" algn="l" rtl="0" eaLnBrk="0" fontAlgn="base" hangingPunct="0">
        <a:lnSpc>
          <a:spcPct val="90000"/>
        </a:lnSpc>
        <a:spcBef>
          <a:spcPct val="70000"/>
        </a:spcBef>
        <a:spcAft>
          <a:spcPct val="0"/>
        </a:spcAft>
        <a:buClr>
          <a:schemeClr val="hlink"/>
        </a:buClr>
        <a:buSzPct val="85000"/>
        <a:buFont typeface="Arial" charset="0"/>
        <a:buChar char="►"/>
        <a:defRPr sz="2000">
          <a:solidFill>
            <a:schemeClr val="tx1"/>
          </a:solidFill>
          <a:latin typeface="+mn-lt"/>
          <a:ea typeface="+mn-ea"/>
          <a:cs typeface="+mn-cs"/>
        </a:defRPr>
      </a:lvl1pPr>
      <a:lvl2pPr marL="438150" indent="-174625" algn="l" rtl="0" eaLnBrk="0" fontAlgn="base" hangingPunct="0">
        <a:lnSpc>
          <a:spcPct val="90000"/>
        </a:lnSpc>
        <a:spcBef>
          <a:spcPct val="70000"/>
        </a:spcBef>
        <a:spcAft>
          <a:spcPct val="0"/>
        </a:spcAft>
        <a:buClr>
          <a:schemeClr val="accent1"/>
        </a:buClr>
        <a:buSzPct val="50000"/>
        <a:buFont typeface="Wingdings" pitchFamily="2" charset="2"/>
        <a:buChar char="l"/>
        <a:defRPr>
          <a:solidFill>
            <a:schemeClr val="tx1"/>
          </a:solidFill>
          <a:latin typeface="+mn-lt"/>
        </a:defRPr>
      </a:lvl2pPr>
      <a:lvl3pPr marL="860425" indent="-288925" algn="l" rtl="0" eaLnBrk="0" fontAlgn="base" hangingPunct="0">
        <a:lnSpc>
          <a:spcPct val="90000"/>
        </a:lnSpc>
        <a:spcBef>
          <a:spcPct val="70000"/>
        </a:spcBef>
        <a:spcAft>
          <a:spcPct val="0"/>
        </a:spcAft>
        <a:buChar char="•"/>
        <a:defRPr>
          <a:solidFill>
            <a:schemeClr val="tx1"/>
          </a:solidFill>
          <a:latin typeface="+mn-lt"/>
        </a:defRPr>
      </a:lvl3pPr>
      <a:lvl4pPr marL="1141413" indent="-279400" algn="l" rtl="0" eaLnBrk="0" fontAlgn="base" hangingPunct="0">
        <a:lnSpc>
          <a:spcPct val="90000"/>
        </a:lnSpc>
        <a:spcBef>
          <a:spcPct val="70000"/>
        </a:spcBef>
        <a:spcAft>
          <a:spcPct val="0"/>
        </a:spcAft>
        <a:buChar char="•"/>
        <a:defRPr sz="1600">
          <a:solidFill>
            <a:schemeClr val="tx1"/>
          </a:solidFill>
          <a:latin typeface="+mn-lt"/>
        </a:defRPr>
      </a:lvl4pPr>
      <a:lvl5pPr marL="1457325" indent="-314325" algn="l" rtl="0" eaLnBrk="0" fontAlgn="base" hangingPunct="0">
        <a:lnSpc>
          <a:spcPct val="90000"/>
        </a:lnSpc>
        <a:spcBef>
          <a:spcPct val="70000"/>
        </a:spcBef>
        <a:spcAft>
          <a:spcPct val="0"/>
        </a:spcAft>
        <a:buChar char="•"/>
        <a:defRPr sz="1600">
          <a:solidFill>
            <a:schemeClr val="tx1"/>
          </a:solidFill>
          <a:latin typeface="+mn-lt"/>
        </a:defRPr>
      </a:lvl5pPr>
      <a:lvl6pPr marL="1914525" indent="-314325" algn="l" rtl="0" fontAlgn="base">
        <a:lnSpc>
          <a:spcPct val="90000"/>
        </a:lnSpc>
        <a:spcBef>
          <a:spcPct val="70000"/>
        </a:spcBef>
        <a:spcAft>
          <a:spcPct val="0"/>
        </a:spcAft>
        <a:buChar char="•"/>
        <a:defRPr sz="1600">
          <a:solidFill>
            <a:schemeClr val="tx1"/>
          </a:solidFill>
          <a:latin typeface="+mn-lt"/>
        </a:defRPr>
      </a:lvl6pPr>
      <a:lvl7pPr marL="2371725" indent="-314325" algn="l" rtl="0" fontAlgn="base">
        <a:lnSpc>
          <a:spcPct val="90000"/>
        </a:lnSpc>
        <a:spcBef>
          <a:spcPct val="70000"/>
        </a:spcBef>
        <a:spcAft>
          <a:spcPct val="0"/>
        </a:spcAft>
        <a:buChar char="•"/>
        <a:defRPr sz="1600">
          <a:solidFill>
            <a:schemeClr val="tx1"/>
          </a:solidFill>
          <a:latin typeface="+mn-lt"/>
        </a:defRPr>
      </a:lvl7pPr>
      <a:lvl8pPr marL="2828925" indent="-314325" algn="l" rtl="0" fontAlgn="base">
        <a:lnSpc>
          <a:spcPct val="90000"/>
        </a:lnSpc>
        <a:spcBef>
          <a:spcPct val="70000"/>
        </a:spcBef>
        <a:spcAft>
          <a:spcPct val="0"/>
        </a:spcAft>
        <a:buChar char="•"/>
        <a:defRPr sz="1600">
          <a:solidFill>
            <a:schemeClr val="tx1"/>
          </a:solidFill>
          <a:latin typeface="+mn-lt"/>
        </a:defRPr>
      </a:lvl8pPr>
      <a:lvl9pPr marL="3286125" indent="-314325" algn="l" rtl="0" fontAlgn="base">
        <a:lnSpc>
          <a:spcPct val="90000"/>
        </a:lnSpc>
        <a:spcBef>
          <a:spcPct val="70000"/>
        </a:spcBef>
        <a:spcAft>
          <a:spcPct val="0"/>
        </a:spcAft>
        <a:buChar char="•"/>
        <a:defRPr sz="16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gradFill rotWithShape="0">
          <a:gsLst>
            <a:gs pos="0">
              <a:srgbClr val="FCFCFC"/>
            </a:gs>
            <a:gs pos="100000">
              <a:srgbClr val="F1F0E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252413" y="101600"/>
            <a:ext cx="789305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t-EE"/>
              <a:t>Cliquez pour modifier le style du titre</a:t>
            </a:r>
          </a:p>
        </p:txBody>
      </p:sp>
      <p:sp>
        <p:nvSpPr>
          <p:cNvPr id="1027" name="Rectangle 3"/>
          <p:cNvSpPr>
            <a:spLocks noGrp="1" noChangeArrowheads="1"/>
          </p:cNvSpPr>
          <p:nvPr>
            <p:ph type="body" idx="1"/>
          </p:nvPr>
        </p:nvSpPr>
        <p:spPr bwMode="gray">
          <a:xfrm>
            <a:off x="266700" y="987425"/>
            <a:ext cx="8558213"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t-EE"/>
              <a:t>Cliquez pour modifier les styles du texte du masque</a:t>
            </a:r>
          </a:p>
          <a:p>
            <a:pPr lvl="1"/>
            <a:r>
              <a:rPr lang="en-GB" altLang="et-EE"/>
              <a:t>Deuxième niveau</a:t>
            </a:r>
          </a:p>
          <a:p>
            <a:pPr lvl="2"/>
            <a:r>
              <a:rPr lang="en-GB" altLang="et-EE"/>
              <a:t>Troisième niveau</a:t>
            </a:r>
          </a:p>
          <a:p>
            <a:pPr lvl="3"/>
            <a:r>
              <a:rPr lang="en-GB" altLang="et-EE"/>
              <a:t>Quatrième niveau</a:t>
            </a:r>
          </a:p>
          <a:p>
            <a:pPr lvl="4"/>
            <a:r>
              <a:rPr lang="en-GB" altLang="et-EE"/>
              <a:t>Cinquième niveau</a:t>
            </a:r>
          </a:p>
        </p:txBody>
      </p:sp>
      <p:sp>
        <p:nvSpPr>
          <p:cNvPr id="1036" name="Rectangle 12"/>
          <p:cNvSpPr>
            <a:spLocks noChangeArrowheads="1"/>
          </p:cNvSpPr>
          <p:nvPr/>
        </p:nvSpPr>
        <p:spPr bwMode="gray">
          <a:xfrm>
            <a:off x="0" y="793750"/>
            <a:ext cx="8820150" cy="17463"/>
          </a:xfrm>
          <a:prstGeom prst="rect">
            <a:avLst/>
          </a:prstGeom>
          <a:gradFill rotWithShape="1">
            <a:gsLst>
              <a:gs pos="0">
                <a:schemeClr val="hlink"/>
              </a:gs>
              <a:gs pos="100000">
                <a:schemeClr val="hlink">
                  <a:gamma/>
                  <a:tint val="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lnSpc>
                <a:spcPct val="90000"/>
              </a:lnSpc>
              <a:spcBef>
                <a:spcPct val="70000"/>
              </a:spcBef>
              <a:spcAft>
                <a:spcPct val="0"/>
              </a:spcAft>
              <a:buFontTx/>
              <a:buChar char="•"/>
              <a:defRPr/>
            </a:pPr>
            <a:endParaRPr lang="et-EE" sz="2000" dirty="0">
              <a:solidFill>
                <a:srgbClr val="19324B"/>
              </a:solidFill>
            </a:endParaRPr>
          </a:p>
        </p:txBody>
      </p:sp>
      <p:sp>
        <p:nvSpPr>
          <p:cNvPr id="1029" name="Rectangle 359"/>
          <p:cNvSpPr>
            <a:spLocks noChangeArrowheads="1"/>
          </p:cNvSpPr>
          <p:nvPr/>
        </p:nvSpPr>
        <p:spPr bwMode="gray">
          <a:xfrm>
            <a:off x="8636000" y="128588"/>
            <a:ext cx="0"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70000"/>
              </a:spcBef>
              <a:spcAft>
                <a:spcPct val="0"/>
              </a:spcAft>
              <a:buChar char="•"/>
              <a:defRPr sz="2000">
                <a:solidFill>
                  <a:schemeClr val="tx1"/>
                </a:solidFill>
                <a:latin typeface="Arial" charset="0"/>
              </a:defRPr>
            </a:lvl6pPr>
            <a:lvl7pPr marL="2971800" indent="-228600" eaLnBrk="0" fontAlgn="base" hangingPunct="0">
              <a:lnSpc>
                <a:spcPct val="90000"/>
              </a:lnSpc>
              <a:spcBef>
                <a:spcPct val="70000"/>
              </a:spcBef>
              <a:spcAft>
                <a:spcPct val="0"/>
              </a:spcAft>
              <a:buChar char="•"/>
              <a:defRPr sz="2000">
                <a:solidFill>
                  <a:schemeClr val="tx1"/>
                </a:solidFill>
                <a:latin typeface="Arial" charset="0"/>
              </a:defRPr>
            </a:lvl7pPr>
            <a:lvl8pPr marL="3429000" indent="-228600" eaLnBrk="0" fontAlgn="base" hangingPunct="0">
              <a:lnSpc>
                <a:spcPct val="90000"/>
              </a:lnSpc>
              <a:spcBef>
                <a:spcPct val="70000"/>
              </a:spcBef>
              <a:spcAft>
                <a:spcPct val="0"/>
              </a:spcAft>
              <a:buChar char="•"/>
              <a:defRPr sz="2000">
                <a:solidFill>
                  <a:schemeClr val="tx1"/>
                </a:solidFill>
                <a:latin typeface="Arial" charset="0"/>
              </a:defRPr>
            </a:lvl8pPr>
            <a:lvl9pPr marL="3886200" indent="-228600" eaLnBrk="0" fontAlgn="base" hangingPunct="0">
              <a:lnSpc>
                <a:spcPct val="90000"/>
              </a:lnSpc>
              <a:spcBef>
                <a:spcPct val="70000"/>
              </a:spcBef>
              <a:spcAft>
                <a:spcPct val="0"/>
              </a:spcAft>
              <a:buChar char="•"/>
              <a:defRPr sz="2000">
                <a:solidFill>
                  <a:schemeClr val="tx1"/>
                </a:solidFill>
                <a:latin typeface="Arial" charset="0"/>
              </a:defRPr>
            </a:lvl9pPr>
          </a:lstStyle>
          <a:p>
            <a:pPr eaLnBrk="1" fontAlgn="base" hangingPunct="1">
              <a:lnSpc>
                <a:spcPct val="90000"/>
              </a:lnSpc>
              <a:spcBef>
                <a:spcPct val="70000"/>
              </a:spcBef>
              <a:spcAft>
                <a:spcPct val="0"/>
              </a:spcAft>
              <a:buFontTx/>
              <a:buChar char="•"/>
              <a:defRPr/>
            </a:pPr>
            <a:endParaRPr lang="et-EE" altLang="et-EE" dirty="0">
              <a:solidFill>
                <a:srgbClr val="19324B"/>
              </a:solidFill>
            </a:endParaRPr>
          </a:p>
        </p:txBody>
      </p:sp>
      <p:sp>
        <p:nvSpPr>
          <p:cNvPr id="1030" name="Freeform 360"/>
          <p:cNvSpPr>
            <a:spLocks/>
          </p:cNvSpPr>
          <p:nvPr/>
        </p:nvSpPr>
        <p:spPr bwMode="gray">
          <a:xfrm>
            <a:off x="8636000" y="128588"/>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31" name="Freeform 361"/>
          <p:cNvSpPr>
            <a:spLocks/>
          </p:cNvSpPr>
          <p:nvPr/>
        </p:nvSpPr>
        <p:spPr bwMode="gray">
          <a:xfrm>
            <a:off x="8636000" y="12858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32" name="Freeform 362"/>
          <p:cNvSpPr>
            <a:spLocks/>
          </p:cNvSpPr>
          <p:nvPr/>
        </p:nvSpPr>
        <p:spPr bwMode="gray">
          <a:xfrm>
            <a:off x="8636000" y="12858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33" name="Freeform 363"/>
          <p:cNvSpPr>
            <a:spLocks/>
          </p:cNvSpPr>
          <p:nvPr/>
        </p:nvSpPr>
        <p:spPr bwMode="gray">
          <a:xfrm>
            <a:off x="8520113" y="117475"/>
            <a:ext cx="390525" cy="482600"/>
          </a:xfrm>
          <a:custGeom>
            <a:avLst/>
            <a:gdLst>
              <a:gd name="T0" fmla="*/ 2147483647 w 546"/>
              <a:gd name="T1" fmla="*/ 2147483647 h 680"/>
              <a:gd name="T2" fmla="*/ 2147483647 w 546"/>
              <a:gd name="T3" fmla="*/ 2147483647 h 680"/>
              <a:gd name="T4" fmla="*/ 2147483647 w 546"/>
              <a:gd name="T5" fmla="*/ 2147483647 h 680"/>
              <a:gd name="T6" fmla="*/ 2147483647 w 546"/>
              <a:gd name="T7" fmla="*/ 2147483647 h 680"/>
              <a:gd name="T8" fmla="*/ 2147483647 w 546"/>
              <a:gd name="T9" fmla="*/ 2147483647 h 680"/>
              <a:gd name="T10" fmla="*/ 2147483647 w 546"/>
              <a:gd name="T11" fmla="*/ 2147483647 h 680"/>
              <a:gd name="T12" fmla="*/ 2147483647 w 546"/>
              <a:gd name="T13" fmla="*/ 2147483647 h 680"/>
              <a:gd name="T14" fmla="*/ 2147483647 w 546"/>
              <a:gd name="T15" fmla="*/ 2147483647 h 680"/>
              <a:gd name="T16" fmla="*/ 2147483647 w 546"/>
              <a:gd name="T17" fmla="*/ 2147483647 h 680"/>
              <a:gd name="T18" fmla="*/ 2147483647 w 546"/>
              <a:gd name="T19" fmla="*/ 2147483647 h 680"/>
              <a:gd name="T20" fmla="*/ 2147483647 w 546"/>
              <a:gd name="T21" fmla="*/ 2147483647 h 680"/>
              <a:gd name="T22" fmla="*/ 2147483647 w 546"/>
              <a:gd name="T23" fmla="*/ 2147483647 h 680"/>
              <a:gd name="T24" fmla="*/ 2147483647 w 546"/>
              <a:gd name="T25" fmla="*/ 2147483647 h 680"/>
              <a:gd name="T26" fmla="*/ 2147483647 w 546"/>
              <a:gd name="T27" fmla="*/ 2147483647 h 680"/>
              <a:gd name="T28" fmla="*/ 2147483647 w 546"/>
              <a:gd name="T29" fmla="*/ 2147483647 h 680"/>
              <a:gd name="T30" fmla="*/ 2147483647 w 546"/>
              <a:gd name="T31" fmla="*/ 2147483647 h 680"/>
              <a:gd name="T32" fmla="*/ 2147483647 w 546"/>
              <a:gd name="T33" fmla="*/ 2147483647 h 680"/>
              <a:gd name="T34" fmla="*/ 2147483647 w 546"/>
              <a:gd name="T35" fmla="*/ 2147483647 h 680"/>
              <a:gd name="T36" fmla="*/ 2147483647 w 546"/>
              <a:gd name="T37" fmla="*/ 2147483647 h 680"/>
              <a:gd name="T38" fmla="*/ 2147483647 w 546"/>
              <a:gd name="T39" fmla="*/ 2147483647 h 680"/>
              <a:gd name="T40" fmla="*/ 2147483647 w 546"/>
              <a:gd name="T41" fmla="*/ 2147483647 h 680"/>
              <a:gd name="T42" fmla="*/ 2147483647 w 546"/>
              <a:gd name="T43" fmla="*/ 2147483647 h 680"/>
              <a:gd name="T44" fmla="*/ 2147483647 w 546"/>
              <a:gd name="T45" fmla="*/ 2147483647 h 680"/>
              <a:gd name="T46" fmla="*/ 2147483647 w 546"/>
              <a:gd name="T47" fmla="*/ 2147483647 h 680"/>
              <a:gd name="T48" fmla="*/ 2147483647 w 546"/>
              <a:gd name="T49" fmla="*/ 0 h 680"/>
              <a:gd name="T50" fmla="*/ 2147483647 w 546"/>
              <a:gd name="T51" fmla="*/ 0 h 680"/>
              <a:gd name="T52" fmla="*/ 2147483647 w 546"/>
              <a:gd name="T53" fmla="*/ 2147483647 h 680"/>
              <a:gd name="T54" fmla="*/ 2147483647 w 546"/>
              <a:gd name="T55" fmla="*/ 2147483647 h 680"/>
              <a:gd name="T56" fmla="*/ 2147483647 w 546"/>
              <a:gd name="T57" fmla="*/ 2147483647 h 680"/>
              <a:gd name="T58" fmla="*/ 2147483647 w 546"/>
              <a:gd name="T59" fmla="*/ 2147483647 h 680"/>
              <a:gd name="T60" fmla="*/ 2147483647 w 546"/>
              <a:gd name="T61" fmla="*/ 2147483647 h 680"/>
              <a:gd name="T62" fmla="*/ 2147483647 w 546"/>
              <a:gd name="T63" fmla="*/ 2147483647 h 680"/>
              <a:gd name="T64" fmla="*/ 2147483647 w 546"/>
              <a:gd name="T65" fmla="*/ 2147483647 h 680"/>
              <a:gd name="T66" fmla="*/ 2147483647 w 546"/>
              <a:gd name="T67" fmla="*/ 2147483647 h 680"/>
              <a:gd name="T68" fmla="*/ 2147483647 w 546"/>
              <a:gd name="T69" fmla="*/ 2147483647 h 680"/>
              <a:gd name="T70" fmla="*/ 2147483647 w 546"/>
              <a:gd name="T71" fmla="*/ 2147483647 h 680"/>
              <a:gd name="T72" fmla="*/ 2147483647 w 546"/>
              <a:gd name="T73" fmla="*/ 2147483647 h 680"/>
              <a:gd name="T74" fmla="*/ 0 w 546"/>
              <a:gd name="T75" fmla="*/ 2147483647 h 680"/>
              <a:gd name="T76" fmla="*/ 2147483647 w 546"/>
              <a:gd name="T77" fmla="*/ 2147483647 h 680"/>
              <a:gd name="T78" fmla="*/ 2147483647 w 546"/>
              <a:gd name="T79" fmla="*/ 2147483647 h 680"/>
              <a:gd name="T80" fmla="*/ 2147483647 w 546"/>
              <a:gd name="T81" fmla="*/ 2147483647 h 680"/>
              <a:gd name="T82" fmla="*/ 2147483647 w 546"/>
              <a:gd name="T83" fmla="*/ 2147483647 h 680"/>
              <a:gd name="T84" fmla="*/ 2147483647 w 546"/>
              <a:gd name="T85" fmla="*/ 2147483647 h 680"/>
              <a:gd name="T86" fmla="*/ 2147483647 w 546"/>
              <a:gd name="T87" fmla="*/ 2147483647 h 680"/>
              <a:gd name="T88" fmla="*/ 2147483647 w 546"/>
              <a:gd name="T89" fmla="*/ 2147483647 h 680"/>
              <a:gd name="T90" fmla="*/ 2147483647 w 546"/>
              <a:gd name="T91" fmla="*/ 2147483647 h 680"/>
              <a:gd name="T92" fmla="*/ 2147483647 w 546"/>
              <a:gd name="T93" fmla="*/ 2147483647 h 680"/>
              <a:gd name="T94" fmla="*/ 2147483647 w 546"/>
              <a:gd name="T95" fmla="*/ 2147483647 h 680"/>
              <a:gd name="T96" fmla="*/ 2147483647 w 546"/>
              <a:gd name="T97" fmla="*/ 2147483647 h 680"/>
              <a:gd name="T98" fmla="*/ 2147483647 w 546"/>
              <a:gd name="T99" fmla="*/ 2147483647 h 680"/>
              <a:gd name="T100" fmla="*/ 2147483647 w 546"/>
              <a:gd name="T101" fmla="*/ 2147483647 h 6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680">
                <a:moveTo>
                  <a:pt x="274" y="680"/>
                </a:moveTo>
                <a:lnTo>
                  <a:pt x="274" y="680"/>
                </a:lnTo>
                <a:lnTo>
                  <a:pt x="302" y="678"/>
                </a:lnTo>
                <a:lnTo>
                  <a:pt x="330" y="676"/>
                </a:lnTo>
                <a:lnTo>
                  <a:pt x="358" y="670"/>
                </a:lnTo>
                <a:lnTo>
                  <a:pt x="384" y="664"/>
                </a:lnTo>
                <a:lnTo>
                  <a:pt x="412" y="652"/>
                </a:lnTo>
                <a:lnTo>
                  <a:pt x="436" y="634"/>
                </a:lnTo>
                <a:lnTo>
                  <a:pt x="448" y="626"/>
                </a:lnTo>
                <a:lnTo>
                  <a:pt x="460" y="614"/>
                </a:lnTo>
                <a:lnTo>
                  <a:pt x="470" y="604"/>
                </a:lnTo>
                <a:lnTo>
                  <a:pt x="478" y="592"/>
                </a:lnTo>
                <a:lnTo>
                  <a:pt x="492" y="570"/>
                </a:lnTo>
                <a:lnTo>
                  <a:pt x="504" y="544"/>
                </a:lnTo>
                <a:lnTo>
                  <a:pt x="514" y="516"/>
                </a:lnTo>
                <a:lnTo>
                  <a:pt x="526" y="484"/>
                </a:lnTo>
                <a:lnTo>
                  <a:pt x="534" y="450"/>
                </a:lnTo>
                <a:lnTo>
                  <a:pt x="540" y="414"/>
                </a:lnTo>
                <a:lnTo>
                  <a:pt x="544" y="378"/>
                </a:lnTo>
                <a:lnTo>
                  <a:pt x="546" y="340"/>
                </a:lnTo>
                <a:lnTo>
                  <a:pt x="544" y="302"/>
                </a:lnTo>
                <a:lnTo>
                  <a:pt x="540" y="266"/>
                </a:lnTo>
                <a:lnTo>
                  <a:pt x="534" y="230"/>
                </a:lnTo>
                <a:lnTo>
                  <a:pt x="526" y="196"/>
                </a:lnTo>
                <a:lnTo>
                  <a:pt x="514" y="164"/>
                </a:lnTo>
                <a:lnTo>
                  <a:pt x="504" y="136"/>
                </a:lnTo>
                <a:lnTo>
                  <a:pt x="492" y="110"/>
                </a:lnTo>
                <a:lnTo>
                  <a:pt x="478" y="88"/>
                </a:lnTo>
                <a:lnTo>
                  <a:pt x="470" y="76"/>
                </a:lnTo>
                <a:lnTo>
                  <a:pt x="460" y="66"/>
                </a:lnTo>
                <a:lnTo>
                  <a:pt x="448" y="54"/>
                </a:lnTo>
                <a:lnTo>
                  <a:pt x="438" y="44"/>
                </a:lnTo>
                <a:lnTo>
                  <a:pt x="412" y="28"/>
                </a:lnTo>
                <a:lnTo>
                  <a:pt x="398" y="22"/>
                </a:lnTo>
                <a:lnTo>
                  <a:pt x="384" y="16"/>
                </a:lnTo>
                <a:lnTo>
                  <a:pt x="358" y="10"/>
                </a:lnTo>
                <a:lnTo>
                  <a:pt x="330" y="4"/>
                </a:lnTo>
                <a:lnTo>
                  <a:pt x="302" y="2"/>
                </a:lnTo>
                <a:lnTo>
                  <a:pt x="274" y="0"/>
                </a:lnTo>
                <a:lnTo>
                  <a:pt x="246" y="2"/>
                </a:lnTo>
                <a:lnTo>
                  <a:pt x="216" y="4"/>
                </a:lnTo>
                <a:lnTo>
                  <a:pt x="190" y="10"/>
                </a:lnTo>
                <a:lnTo>
                  <a:pt x="162" y="16"/>
                </a:lnTo>
                <a:lnTo>
                  <a:pt x="148" y="22"/>
                </a:lnTo>
                <a:lnTo>
                  <a:pt x="136" y="28"/>
                </a:lnTo>
                <a:lnTo>
                  <a:pt x="110" y="44"/>
                </a:lnTo>
                <a:lnTo>
                  <a:pt x="98" y="54"/>
                </a:lnTo>
                <a:lnTo>
                  <a:pt x="88" y="66"/>
                </a:lnTo>
                <a:lnTo>
                  <a:pt x="78" y="76"/>
                </a:lnTo>
                <a:lnTo>
                  <a:pt x="70" y="88"/>
                </a:lnTo>
                <a:lnTo>
                  <a:pt x="56" y="110"/>
                </a:lnTo>
                <a:lnTo>
                  <a:pt x="44" y="136"/>
                </a:lnTo>
                <a:lnTo>
                  <a:pt x="32" y="164"/>
                </a:lnTo>
                <a:lnTo>
                  <a:pt x="22" y="196"/>
                </a:lnTo>
                <a:lnTo>
                  <a:pt x="14" y="230"/>
                </a:lnTo>
                <a:lnTo>
                  <a:pt x="6" y="266"/>
                </a:lnTo>
                <a:lnTo>
                  <a:pt x="2" y="302"/>
                </a:lnTo>
                <a:lnTo>
                  <a:pt x="0" y="340"/>
                </a:lnTo>
                <a:lnTo>
                  <a:pt x="2" y="378"/>
                </a:lnTo>
                <a:lnTo>
                  <a:pt x="6" y="414"/>
                </a:lnTo>
                <a:lnTo>
                  <a:pt x="14" y="450"/>
                </a:lnTo>
                <a:lnTo>
                  <a:pt x="22" y="484"/>
                </a:lnTo>
                <a:lnTo>
                  <a:pt x="32" y="516"/>
                </a:lnTo>
                <a:lnTo>
                  <a:pt x="44" y="544"/>
                </a:lnTo>
                <a:lnTo>
                  <a:pt x="56" y="570"/>
                </a:lnTo>
                <a:lnTo>
                  <a:pt x="70" y="592"/>
                </a:lnTo>
                <a:lnTo>
                  <a:pt x="78" y="604"/>
                </a:lnTo>
                <a:lnTo>
                  <a:pt x="88" y="614"/>
                </a:lnTo>
                <a:lnTo>
                  <a:pt x="98" y="626"/>
                </a:lnTo>
                <a:lnTo>
                  <a:pt x="110" y="634"/>
                </a:lnTo>
                <a:lnTo>
                  <a:pt x="136" y="652"/>
                </a:lnTo>
                <a:lnTo>
                  <a:pt x="148" y="658"/>
                </a:lnTo>
                <a:lnTo>
                  <a:pt x="162" y="664"/>
                </a:lnTo>
                <a:lnTo>
                  <a:pt x="190" y="670"/>
                </a:lnTo>
                <a:lnTo>
                  <a:pt x="216" y="676"/>
                </a:lnTo>
                <a:lnTo>
                  <a:pt x="244" y="678"/>
                </a:lnTo>
                <a:lnTo>
                  <a:pt x="272" y="680"/>
                </a:lnTo>
                <a:lnTo>
                  <a:pt x="274" y="6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34" name="Freeform 364"/>
          <p:cNvSpPr>
            <a:spLocks/>
          </p:cNvSpPr>
          <p:nvPr/>
        </p:nvSpPr>
        <p:spPr bwMode="gray">
          <a:xfrm>
            <a:off x="8534400" y="123825"/>
            <a:ext cx="361950" cy="468313"/>
          </a:xfrm>
          <a:custGeom>
            <a:avLst/>
            <a:gdLst>
              <a:gd name="T0" fmla="*/ 2147483647 w 506"/>
              <a:gd name="T1" fmla="*/ 2147483647 h 660"/>
              <a:gd name="T2" fmla="*/ 2147483647 w 506"/>
              <a:gd name="T3" fmla="*/ 2147483647 h 660"/>
              <a:gd name="T4" fmla="*/ 2147483647 w 506"/>
              <a:gd name="T5" fmla="*/ 2147483647 h 660"/>
              <a:gd name="T6" fmla="*/ 2147483647 w 506"/>
              <a:gd name="T7" fmla="*/ 2147483647 h 660"/>
              <a:gd name="T8" fmla="*/ 2147483647 w 506"/>
              <a:gd name="T9" fmla="*/ 2147483647 h 660"/>
              <a:gd name="T10" fmla="*/ 2147483647 w 506"/>
              <a:gd name="T11" fmla="*/ 2147483647 h 660"/>
              <a:gd name="T12" fmla="*/ 2147483647 w 506"/>
              <a:gd name="T13" fmla="*/ 2147483647 h 660"/>
              <a:gd name="T14" fmla="*/ 2147483647 w 506"/>
              <a:gd name="T15" fmla="*/ 2147483647 h 660"/>
              <a:gd name="T16" fmla="*/ 2147483647 w 506"/>
              <a:gd name="T17" fmla="*/ 2147483647 h 660"/>
              <a:gd name="T18" fmla="*/ 2147483647 w 506"/>
              <a:gd name="T19" fmla="*/ 2147483647 h 660"/>
              <a:gd name="T20" fmla="*/ 2147483647 w 506"/>
              <a:gd name="T21" fmla="*/ 2147483647 h 660"/>
              <a:gd name="T22" fmla="*/ 2147483647 w 506"/>
              <a:gd name="T23" fmla="*/ 2147483647 h 660"/>
              <a:gd name="T24" fmla="*/ 2147483647 w 506"/>
              <a:gd name="T25" fmla="*/ 2147483647 h 660"/>
              <a:gd name="T26" fmla="*/ 2147483647 w 506"/>
              <a:gd name="T27" fmla="*/ 2147483647 h 660"/>
              <a:gd name="T28" fmla="*/ 2147483647 w 506"/>
              <a:gd name="T29" fmla="*/ 2147483647 h 660"/>
              <a:gd name="T30" fmla="*/ 2147483647 w 506"/>
              <a:gd name="T31" fmla="*/ 2147483647 h 660"/>
              <a:gd name="T32" fmla="*/ 2147483647 w 506"/>
              <a:gd name="T33" fmla="*/ 2147483647 h 660"/>
              <a:gd name="T34" fmla="*/ 2147483647 w 506"/>
              <a:gd name="T35" fmla="*/ 2147483647 h 660"/>
              <a:gd name="T36" fmla="*/ 2147483647 w 506"/>
              <a:gd name="T37" fmla="*/ 2147483647 h 660"/>
              <a:gd name="T38" fmla="*/ 2147483647 w 506"/>
              <a:gd name="T39" fmla="*/ 2147483647 h 660"/>
              <a:gd name="T40" fmla="*/ 2147483647 w 506"/>
              <a:gd name="T41" fmla="*/ 2147483647 h 660"/>
              <a:gd name="T42" fmla="*/ 2147483647 w 506"/>
              <a:gd name="T43" fmla="*/ 2147483647 h 660"/>
              <a:gd name="T44" fmla="*/ 2147483647 w 506"/>
              <a:gd name="T45" fmla="*/ 2147483647 h 660"/>
              <a:gd name="T46" fmla="*/ 0 w 506"/>
              <a:gd name="T47" fmla="*/ 2147483647 h 660"/>
              <a:gd name="T48" fmla="*/ 0 w 506"/>
              <a:gd name="T49" fmla="*/ 2147483647 h 660"/>
              <a:gd name="T50" fmla="*/ 2147483647 w 506"/>
              <a:gd name="T51" fmla="*/ 2147483647 h 660"/>
              <a:gd name="T52" fmla="*/ 2147483647 w 506"/>
              <a:gd name="T53" fmla="*/ 2147483647 h 660"/>
              <a:gd name="T54" fmla="*/ 2147483647 w 506"/>
              <a:gd name="T55" fmla="*/ 2147483647 h 660"/>
              <a:gd name="T56" fmla="*/ 2147483647 w 506"/>
              <a:gd name="T57" fmla="*/ 2147483647 h 660"/>
              <a:gd name="T58" fmla="*/ 2147483647 w 506"/>
              <a:gd name="T59" fmla="*/ 2147483647 h 660"/>
              <a:gd name="T60" fmla="*/ 2147483647 w 506"/>
              <a:gd name="T61" fmla="*/ 2147483647 h 660"/>
              <a:gd name="T62" fmla="*/ 2147483647 w 506"/>
              <a:gd name="T63" fmla="*/ 2147483647 h 660"/>
              <a:gd name="T64" fmla="*/ 2147483647 w 506"/>
              <a:gd name="T65" fmla="*/ 2147483647 h 660"/>
              <a:gd name="T66" fmla="*/ 2147483647 w 506"/>
              <a:gd name="T67" fmla="*/ 2147483647 h 660"/>
              <a:gd name="T68" fmla="*/ 2147483647 w 506"/>
              <a:gd name="T69" fmla="*/ 2147483647 h 660"/>
              <a:gd name="T70" fmla="*/ 2147483647 w 506"/>
              <a:gd name="T71" fmla="*/ 0 h 660"/>
              <a:gd name="T72" fmla="*/ 2147483647 w 506"/>
              <a:gd name="T73" fmla="*/ 0 h 660"/>
              <a:gd name="T74" fmla="*/ 2147483647 w 506"/>
              <a:gd name="T75" fmla="*/ 2147483647 h 660"/>
              <a:gd name="T76" fmla="*/ 2147483647 w 506"/>
              <a:gd name="T77" fmla="*/ 2147483647 h 660"/>
              <a:gd name="T78" fmla="*/ 2147483647 w 506"/>
              <a:gd name="T79" fmla="*/ 2147483647 h 660"/>
              <a:gd name="T80" fmla="*/ 2147483647 w 506"/>
              <a:gd name="T81" fmla="*/ 2147483647 h 660"/>
              <a:gd name="T82" fmla="*/ 2147483647 w 506"/>
              <a:gd name="T83" fmla="*/ 2147483647 h 660"/>
              <a:gd name="T84" fmla="*/ 2147483647 w 506"/>
              <a:gd name="T85" fmla="*/ 2147483647 h 660"/>
              <a:gd name="T86" fmla="*/ 2147483647 w 506"/>
              <a:gd name="T87" fmla="*/ 2147483647 h 660"/>
              <a:gd name="T88" fmla="*/ 2147483647 w 506"/>
              <a:gd name="T89" fmla="*/ 2147483647 h 660"/>
              <a:gd name="T90" fmla="*/ 2147483647 w 506"/>
              <a:gd name="T91" fmla="*/ 2147483647 h 660"/>
              <a:gd name="T92" fmla="*/ 2147483647 w 506"/>
              <a:gd name="T93" fmla="*/ 2147483647 h 660"/>
              <a:gd name="T94" fmla="*/ 2147483647 w 506"/>
              <a:gd name="T95" fmla="*/ 2147483647 h 660"/>
              <a:gd name="T96" fmla="*/ 2147483647 w 506"/>
              <a:gd name="T97" fmla="*/ 2147483647 h 6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06" h="660">
                <a:moveTo>
                  <a:pt x="506" y="330"/>
                </a:moveTo>
                <a:lnTo>
                  <a:pt x="506" y="330"/>
                </a:lnTo>
                <a:lnTo>
                  <a:pt x="506" y="358"/>
                </a:lnTo>
                <a:lnTo>
                  <a:pt x="502" y="388"/>
                </a:lnTo>
                <a:lnTo>
                  <a:pt x="498" y="418"/>
                </a:lnTo>
                <a:lnTo>
                  <a:pt x="492" y="448"/>
                </a:lnTo>
                <a:lnTo>
                  <a:pt x="486" y="476"/>
                </a:lnTo>
                <a:lnTo>
                  <a:pt x="478" y="502"/>
                </a:lnTo>
                <a:lnTo>
                  <a:pt x="470" y="524"/>
                </a:lnTo>
                <a:lnTo>
                  <a:pt x="462" y="544"/>
                </a:lnTo>
                <a:lnTo>
                  <a:pt x="452" y="564"/>
                </a:lnTo>
                <a:lnTo>
                  <a:pt x="442" y="582"/>
                </a:lnTo>
                <a:lnTo>
                  <a:pt x="428" y="598"/>
                </a:lnTo>
                <a:lnTo>
                  <a:pt x="416" y="612"/>
                </a:lnTo>
                <a:lnTo>
                  <a:pt x="400" y="624"/>
                </a:lnTo>
                <a:lnTo>
                  <a:pt x="384" y="634"/>
                </a:lnTo>
                <a:lnTo>
                  <a:pt x="366" y="642"/>
                </a:lnTo>
                <a:lnTo>
                  <a:pt x="346" y="648"/>
                </a:lnTo>
                <a:lnTo>
                  <a:pt x="324" y="654"/>
                </a:lnTo>
                <a:lnTo>
                  <a:pt x="300" y="658"/>
                </a:lnTo>
                <a:lnTo>
                  <a:pt x="276" y="660"/>
                </a:lnTo>
                <a:lnTo>
                  <a:pt x="254" y="660"/>
                </a:lnTo>
                <a:lnTo>
                  <a:pt x="230" y="660"/>
                </a:lnTo>
                <a:lnTo>
                  <a:pt x="206" y="658"/>
                </a:lnTo>
                <a:lnTo>
                  <a:pt x="184" y="654"/>
                </a:lnTo>
                <a:lnTo>
                  <a:pt x="160" y="648"/>
                </a:lnTo>
                <a:lnTo>
                  <a:pt x="140" y="642"/>
                </a:lnTo>
                <a:lnTo>
                  <a:pt x="122" y="634"/>
                </a:lnTo>
                <a:lnTo>
                  <a:pt x="106" y="624"/>
                </a:lnTo>
                <a:lnTo>
                  <a:pt x="90" y="612"/>
                </a:lnTo>
                <a:lnTo>
                  <a:pt x="78" y="598"/>
                </a:lnTo>
                <a:lnTo>
                  <a:pt x="64" y="582"/>
                </a:lnTo>
                <a:lnTo>
                  <a:pt x="54" y="564"/>
                </a:lnTo>
                <a:lnTo>
                  <a:pt x="44" y="544"/>
                </a:lnTo>
                <a:lnTo>
                  <a:pt x="36" y="524"/>
                </a:lnTo>
                <a:lnTo>
                  <a:pt x="28" y="502"/>
                </a:lnTo>
                <a:lnTo>
                  <a:pt x="20" y="476"/>
                </a:lnTo>
                <a:lnTo>
                  <a:pt x="14" y="448"/>
                </a:lnTo>
                <a:lnTo>
                  <a:pt x="8" y="418"/>
                </a:lnTo>
                <a:lnTo>
                  <a:pt x="4" y="388"/>
                </a:lnTo>
                <a:lnTo>
                  <a:pt x="0" y="358"/>
                </a:lnTo>
                <a:lnTo>
                  <a:pt x="0" y="330"/>
                </a:lnTo>
                <a:lnTo>
                  <a:pt x="0" y="302"/>
                </a:lnTo>
                <a:lnTo>
                  <a:pt x="4" y="272"/>
                </a:lnTo>
                <a:lnTo>
                  <a:pt x="8" y="242"/>
                </a:lnTo>
                <a:lnTo>
                  <a:pt x="14" y="212"/>
                </a:lnTo>
                <a:lnTo>
                  <a:pt x="20" y="184"/>
                </a:lnTo>
                <a:lnTo>
                  <a:pt x="28" y="158"/>
                </a:lnTo>
                <a:lnTo>
                  <a:pt x="36" y="136"/>
                </a:lnTo>
                <a:lnTo>
                  <a:pt x="44" y="116"/>
                </a:lnTo>
                <a:lnTo>
                  <a:pt x="54" y="96"/>
                </a:lnTo>
                <a:lnTo>
                  <a:pt x="64" y="78"/>
                </a:lnTo>
                <a:lnTo>
                  <a:pt x="78" y="62"/>
                </a:lnTo>
                <a:lnTo>
                  <a:pt x="90" y="48"/>
                </a:lnTo>
                <a:lnTo>
                  <a:pt x="106" y="36"/>
                </a:lnTo>
                <a:lnTo>
                  <a:pt x="122" y="26"/>
                </a:lnTo>
                <a:lnTo>
                  <a:pt x="140" y="18"/>
                </a:lnTo>
                <a:lnTo>
                  <a:pt x="160" y="10"/>
                </a:lnTo>
                <a:lnTo>
                  <a:pt x="184" y="6"/>
                </a:lnTo>
                <a:lnTo>
                  <a:pt x="206" y="2"/>
                </a:lnTo>
                <a:lnTo>
                  <a:pt x="230" y="0"/>
                </a:lnTo>
                <a:lnTo>
                  <a:pt x="254" y="0"/>
                </a:lnTo>
                <a:lnTo>
                  <a:pt x="276" y="0"/>
                </a:lnTo>
                <a:lnTo>
                  <a:pt x="300" y="2"/>
                </a:lnTo>
                <a:lnTo>
                  <a:pt x="324" y="6"/>
                </a:lnTo>
                <a:lnTo>
                  <a:pt x="346" y="10"/>
                </a:lnTo>
                <a:lnTo>
                  <a:pt x="366" y="18"/>
                </a:lnTo>
                <a:lnTo>
                  <a:pt x="384" y="26"/>
                </a:lnTo>
                <a:lnTo>
                  <a:pt x="400" y="36"/>
                </a:lnTo>
                <a:lnTo>
                  <a:pt x="416" y="48"/>
                </a:lnTo>
                <a:lnTo>
                  <a:pt x="428" y="62"/>
                </a:lnTo>
                <a:lnTo>
                  <a:pt x="442" y="78"/>
                </a:lnTo>
                <a:lnTo>
                  <a:pt x="452" y="96"/>
                </a:lnTo>
                <a:lnTo>
                  <a:pt x="462" y="116"/>
                </a:lnTo>
                <a:lnTo>
                  <a:pt x="470" y="136"/>
                </a:lnTo>
                <a:lnTo>
                  <a:pt x="478" y="158"/>
                </a:lnTo>
                <a:lnTo>
                  <a:pt x="486" y="184"/>
                </a:lnTo>
                <a:lnTo>
                  <a:pt x="492" y="212"/>
                </a:lnTo>
                <a:lnTo>
                  <a:pt x="498" y="242"/>
                </a:lnTo>
                <a:lnTo>
                  <a:pt x="502" y="272"/>
                </a:lnTo>
                <a:lnTo>
                  <a:pt x="506" y="302"/>
                </a:lnTo>
                <a:lnTo>
                  <a:pt x="506" y="3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35" name="Freeform 365"/>
          <p:cNvSpPr>
            <a:spLocks/>
          </p:cNvSpPr>
          <p:nvPr/>
        </p:nvSpPr>
        <p:spPr bwMode="gray">
          <a:xfrm>
            <a:off x="8591550" y="180975"/>
            <a:ext cx="247650" cy="354013"/>
          </a:xfrm>
          <a:custGeom>
            <a:avLst/>
            <a:gdLst>
              <a:gd name="T0" fmla="*/ 2147483647 w 346"/>
              <a:gd name="T1" fmla="*/ 0 h 500"/>
              <a:gd name="T2" fmla="*/ 2147483647 w 346"/>
              <a:gd name="T3" fmla="*/ 2147483647 h 500"/>
              <a:gd name="T4" fmla="*/ 2147483647 w 346"/>
              <a:gd name="T5" fmla="*/ 2147483647 h 500"/>
              <a:gd name="T6" fmla="*/ 2147483647 w 346"/>
              <a:gd name="T7" fmla="*/ 2147483647 h 500"/>
              <a:gd name="T8" fmla="*/ 2147483647 w 346"/>
              <a:gd name="T9" fmla="*/ 2147483647 h 500"/>
              <a:gd name="T10" fmla="*/ 2147483647 w 346"/>
              <a:gd name="T11" fmla="*/ 2147483647 h 500"/>
              <a:gd name="T12" fmla="*/ 2147483647 w 346"/>
              <a:gd name="T13" fmla="*/ 2147483647 h 500"/>
              <a:gd name="T14" fmla="*/ 2147483647 w 346"/>
              <a:gd name="T15" fmla="*/ 2147483647 h 500"/>
              <a:gd name="T16" fmla="*/ 2147483647 w 346"/>
              <a:gd name="T17" fmla="*/ 2147483647 h 500"/>
              <a:gd name="T18" fmla="*/ 2147483647 w 346"/>
              <a:gd name="T19" fmla="*/ 2147483647 h 500"/>
              <a:gd name="T20" fmla="*/ 2147483647 w 346"/>
              <a:gd name="T21" fmla="*/ 2147483647 h 500"/>
              <a:gd name="T22" fmla="*/ 2147483647 w 346"/>
              <a:gd name="T23" fmla="*/ 2147483647 h 500"/>
              <a:gd name="T24" fmla="*/ 2147483647 w 346"/>
              <a:gd name="T25" fmla="*/ 2147483647 h 500"/>
              <a:gd name="T26" fmla="*/ 2147483647 w 346"/>
              <a:gd name="T27" fmla="*/ 2147483647 h 500"/>
              <a:gd name="T28" fmla="*/ 2147483647 w 346"/>
              <a:gd name="T29" fmla="*/ 2147483647 h 500"/>
              <a:gd name="T30" fmla="*/ 2147483647 w 346"/>
              <a:gd name="T31" fmla="*/ 2147483647 h 500"/>
              <a:gd name="T32" fmla="*/ 2147483647 w 346"/>
              <a:gd name="T33" fmla="*/ 2147483647 h 500"/>
              <a:gd name="T34" fmla="*/ 2147483647 w 346"/>
              <a:gd name="T35" fmla="*/ 2147483647 h 500"/>
              <a:gd name="T36" fmla="*/ 2147483647 w 346"/>
              <a:gd name="T37" fmla="*/ 2147483647 h 500"/>
              <a:gd name="T38" fmla="*/ 2147483647 w 346"/>
              <a:gd name="T39" fmla="*/ 2147483647 h 500"/>
              <a:gd name="T40" fmla="*/ 2147483647 w 346"/>
              <a:gd name="T41" fmla="*/ 2147483647 h 500"/>
              <a:gd name="T42" fmla="*/ 2147483647 w 346"/>
              <a:gd name="T43" fmla="*/ 2147483647 h 500"/>
              <a:gd name="T44" fmla="*/ 2147483647 w 346"/>
              <a:gd name="T45" fmla="*/ 2147483647 h 500"/>
              <a:gd name="T46" fmla="*/ 2147483647 w 346"/>
              <a:gd name="T47" fmla="*/ 2147483647 h 500"/>
              <a:gd name="T48" fmla="*/ 2147483647 w 346"/>
              <a:gd name="T49" fmla="*/ 2147483647 h 500"/>
              <a:gd name="T50" fmla="*/ 2147483647 w 346"/>
              <a:gd name="T51" fmla="*/ 2147483647 h 500"/>
              <a:gd name="T52" fmla="*/ 2147483647 w 346"/>
              <a:gd name="T53" fmla="*/ 2147483647 h 500"/>
              <a:gd name="T54" fmla="*/ 2147483647 w 346"/>
              <a:gd name="T55" fmla="*/ 2147483647 h 500"/>
              <a:gd name="T56" fmla="*/ 2147483647 w 346"/>
              <a:gd name="T57" fmla="*/ 2147483647 h 500"/>
              <a:gd name="T58" fmla="*/ 2147483647 w 346"/>
              <a:gd name="T59" fmla="*/ 2147483647 h 500"/>
              <a:gd name="T60" fmla="*/ 2147483647 w 346"/>
              <a:gd name="T61" fmla="*/ 2147483647 h 500"/>
              <a:gd name="T62" fmla="*/ 0 w 346"/>
              <a:gd name="T63" fmla="*/ 2147483647 h 500"/>
              <a:gd name="T64" fmla="*/ 2147483647 w 346"/>
              <a:gd name="T65" fmla="*/ 2147483647 h 500"/>
              <a:gd name="T66" fmla="*/ 2147483647 w 346"/>
              <a:gd name="T67" fmla="*/ 2147483647 h 500"/>
              <a:gd name="T68" fmla="*/ 2147483647 w 346"/>
              <a:gd name="T69" fmla="*/ 2147483647 h 500"/>
              <a:gd name="T70" fmla="*/ 2147483647 w 346"/>
              <a:gd name="T71" fmla="*/ 2147483647 h 500"/>
              <a:gd name="T72" fmla="*/ 2147483647 w 346"/>
              <a:gd name="T73" fmla="*/ 2147483647 h 500"/>
              <a:gd name="T74" fmla="*/ 2147483647 w 346"/>
              <a:gd name="T75" fmla="*/ 2147483647 h 500"/>
              <a:gd name="T76" fmla="*/ 2147483647 w 346"/>
              <a:gd name="T77" fmla="*/ 2147483647 h 500"/>
              <a:gd name="T78" fmla="*/ 2147483647 w 346"/>
              <a:gd name="T79" fmla="*/ 2147483647 h 500"/>
              <a:gd name="T80" fmla="*/ 2147483647 w 346"/>
              <a:gd name="T81" fmla="*/ 2147483647 h 500"/>
              <a:gd name="T82" fmla="*/ 2147483647 w 346"/>
              <a:gd name="T83" fmla="*/ 0 h 500"/>
              <a:gd name="T84" fmla="*/ 2147483647 w 346"/>
              <a:gd name="T85" fmla="*/ 0 h 5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6" h="500">
                <a:moveTo>
                  <a:pt x="174" y="0"/>
                </a:moveTo>
                <a:lnTo>
                  <a:pt x="174" y="0"/>
                </a:lnTo>
                <a:lnTo>
                  <a:pt x="194" y="0"/>
                </a:lnTo>
                <a:lnTo>
                  <a:pt x="214" y="2"/>
                </a:lnTo>
                <a:lnTo>
                  <a:pt x="232" y="6"/>
                </a:lnTo>
                <a:lnTo>
                  <a:pt x="250" y="10"/>
                </a:lnTo>
                <a:lnTo>
                  <a:pt x="268" y="18"/>
                </a:lnTo>
                <a:lnTo>
                  <a:pt x="286" y="28"/>
                </a:lnTo>
                <a:lnTo>
                  <a:pt x="298" y="42"/>
                </a:lnTo>
                <a:lnTo>
                  <a:pt x="308" y="60"/>
                </a:lnTo>
                <a:lnTo>
                  <a:pt x="316" y="78"/>
                </a:lnTo>
                <a:lnTo>
                  <a:pt x="324" y="100"/>
                </a:lnTo>
                <a:lnTo>
                  <a:pt x="330" y="122"/>
                </a:lnTo>
                <a:lnTo>
                  <a:pt x="336" y="146"/>
                </a:lnTo>
                <a:lnTo>
                  <a:pt x="340" y="172"/>
                </a:lnTo>
                <a:lnTo>
                  <a:pt x="344" y="198"/>
                </a:lnTo>
                <a:lnTo>
                  <a:pt x="346" y="224"/>
                </a:lnTo>
                <a:lnTo>
                  <a:pt x="346" y="250"/>
                </a:lnTo>
                <a:lnTo>
                  <a:pt x="346" y="276"/>
                </a:lnTo>
                <a:lnTo>
                  <a:pt x="344" y="302"/>
                </a:lnTo>
                <a:lnTo>
                  <a:pt x="340" y="328"/>
                </a:lnTo>
                <a:lnTo>
                  <a:pt x="336" y="354"/>
                </a:lnTo>
                <a:lnTo>
                  <a:pt x="330" y="378"/>
                </a:lnTo>
                <a:lnTo>
                  <a:pt x="324" y="400"/>
                </a:lnTo>
                <a:lnTo>
                  <a:pt x="316" y="422"/>
                </a:lnTo>
                <a:lnTo>
                  <a:pt x="308" y="440"/>
                </a:lnTo>
                <a:lnTo>
                  <a:pt x="298" y="458"/>
                </a:lnTo>
                <a:lnTo>
                  <a:pt x="286" y="472"/>
                </a:lnTo>
                <a:lnTo>
                  <a:pt x="268" y="482"/>
                </a:lnTo>
                <a:lnTo>
                  <a:pt x="250" y="490"/>
                </a:lnTo>
                <a:lnTo>
                  <a:pt x="232" y="494"/>
                </a:lnTo>
                <a:lnTo>
                  <a:pt x="214" y="498"/>
                </a:lnTo>
                <a:lnTo>
                  <a:pt x="194" y="500"/>
                </a:lnTo>
                <a:lnTo>
                  <a:pt x="174" y="500"/>
                </a:lnTo>
                <a:lnTo>
                  <a:pt x="154" y="500"/>
                </a:lnTo>
                <a:lnTo>
                  <a:pt x="134" y="498"/>
                </a:lnTo>
                <a:lnTo>
                  <a:pt x="116" y="494"/>
                </a:lnTo>
                <a:lnTo>
                  <a:pt x="96" y="490"/>
                </a:lnTo>
                <a:lnTo>
                  <a:pt x="78" y="482"/>
                </a:lnTo>
                <a:lnTo>
                  <a:pt x="62" y="472"/>
                </a:lnTo>
                <a:lnTo>
                  <a:pt x="48" y="458"/>
                </a:lnTo>
                <a:lnTo>
                  <a:pt x="40" y="440"/>
                </a:lnTo>
                <a:lnTo>
                  <a:pt x="30" y="422"/>
                </a:lnTo>
                <a:lnTo>
                  <a:pt x="24" y="400"/>
                </a:lnTo>
                <a:lnTo>
                  <a:pt x="16" y="378"/>
                </a:lnTo>
                <a:lnTo>
                  <a:pt x="12" y="354"/>
                </a:lnTo>
                <a:lnTo>
                  <a:pt x="6" y="328"/>
                </a:lnTo>
                <a:lnTo>
                  <a:pt x="4" y="302"/>
                </a:lnTo>
                <a:lnTo>
                  <a:pt x="2" y="276"/>
                </a:lnTo>
                <a:lnTo>
                  <a:pt x="0" y="250"/>
                </a:lnTo>
                <a:lnTo>
                  <a:pt x="2" y="224"/>
                </a:lnTo>
                <a:lnTo>
                  <a:pt x="4" y="198"/>
                </a:lnTo>
                <a:lnTo>
                  <a:pt x="6" y="172"/>
                </a:lnTo>
                <a:lnTo>
                  <a:pt x="12" y="146"/>
                </a:lnTo>
                <a:lnTo>
                  <a:pt x="16" y="122"/>
                </a:lnTo>
                <a:lnTo>
                  <a:pt x="24" y="100"/>
                </a:lnTo>
                <a:lnTo>
                  <a:pt x="30" y="78"/>
                </a:lnTo>
                <a:lnTo>
                  <a:pt x="40" y="60"/>
                </a:lnTo>
                <a:lnTo>
                  <a:pt x="48" y="42"/>
                </a:lnTo>
                <a:lnTo>
                  <a:pt x="62" y="28"/>
                </a:lnTo>
                <a:lnTo>
                  <a:pt x="78" y="18"/>
                </a:lnTo>
                <a:lnTo>
                  <a:pt x="96" y="10"/>
                </a:lnTo>
                <a:lnTo>
                  <a:pt x="116" y="6"/>
                </a:lnTo>
                <a:lnTo>
                  <a:pt x="134" y="2"/>
                </a:lnTo>
                <a:lnTo>
                  <a:pt x="154" y="0"/>
                </a:lnTo>
                <a:lnTo>
                  <a:pt x="17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2" name="Freeform 366"/>
          <p:cNvSpPr>
            <a:spLocks/>
          </p:cNvSpPr>
          <p:nvPr/>
        </p:nvSpPr>
        <p:spPr bwMode="gray">
          <a:xfrm>
            <a:off x="8739188" y="242888"/>
            <a:ext cx="4762" cy="6350"/>
          </a:xfrm>
          <a:custGeom>
            <a:avLst/>
            <a:gdLst>
              <a:gd name="T0" fmla="*/ 2147483647 w 6"/>
              <a:gd name="T1" fmla="*/ 2147483647 h 8"/>
              <a:gd name="T2" fmla="*/ 2147483647 w 6"/>
              <a:gd name="T3" fmla="*/ 2147483647 h 8"/>
              <a:gd name="T4" fmla="*/ 0 w 6"/>
              <a:gd name="T5" fmla="*/ 0 h 8"/>
              <a:gd name="T6" fmla="*/ 2147483647 w 6"/>
              <a:gd name="T7" fmla="*/ 214748364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8">
                <a:moveTo>
                  <a:pt x="6" y="8"/>
                </a:moveTo>
                <a:lnTo>
                  <a:pt x="6" y="8"/>
                </a:lnTo>
                <a:lnTo>
                  <a:pt x="0" y="0"/>
                </a:lnTo>
                <a:lnTo>
                  <a:pt x="6"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37" name="Freeform 367"/>
          <p:cNvSpPr>
            <a:spLocks/>
          </p:cNvSpPr>
          <p:nvPr/>
        </p:nvSpPr>
        <p:spPr bwMode="gray">
          <a:xfrm>
            <a:off x="8739188" y="242888"/>
            <a:ext cx="4762" cy="6350"/>
          </a:xfrm>
          <a:custGeom>
            <a:avLst/>
            <a:gdLst>
              <a:gd name="T0" fmla="*/ 2147483647 w 6"/>
              <a:gd name="T1" fmla="*/ 2147483647 h 8"/>
              <a:gd name="T2" fmla="*/ 2147483647 w 6"/>
              <a:gd name="T3" fmla="*/ 2147483647 h 8"/>
              <a:gd name="T4" fmla="*/ 0 w 6"/>
              <a:gd name="T5" fmla="*/ 0 h 8"/>
              <a:gd name="T6" fmla="*/ 0 60000 65536"/>
              <a:gd name="T7" fmla="*/ 0 60000 65536"/>
              <a:gd name="T8" fmla="*/ 0 60000 65536"/>
            </a:gdLst>
            <a:ahLst/>
            <a:cxnLst>
              <a:cxn ang="T6">
                <a:pos x="T0" y="T1"/>
              </a:cxn>
              <a:cxn ang="T7">
                <a:pos x="T2" y="T3"/>
              </a:cxn>
              <a:cxn ang="T8">
                <a:pos x="T4" y="T5"/>
              </a:cxn>
            </a:cxnLst>
            <a:rect l="0" t="0" r="r" b="b"/>
            <a:pathLst>
              <a:path w="6" h="8">
                <a:moveTo>
                  <a:pt x="6" y="8"/>
                </a:moveTo>
                <a:lnTo>
                  <a:pt x="6"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38" name="Freeform 368"/>
          <p:cNvSpPr>
            <a:spLocks/>
          </p:cNvSpPr>
          <p:nvPr/>
        </p:nvSpPr>
        <p:spPr bwMode="gray">
          <a:xfrm>
            <a:off x="8624888" y="349250"/>
            <a:ext cx="61912" cy="17463"/>
          </a:xfrm>
          <a:custGeom>
            <a:avLst/>
            <a:gdLst>
              <a:gd name="T0" fmla="*/ 2147483647 w 88"/>
              <a:gd name="T1" fmla="*/ 0 h 26"/>
              <a:gd name="T2" fmla="*/ 2147483647 w 88"/>
              <a:gd name="T3" fmla="*/ 2147483647 h 26"/>
              <a:gd name="T4" fmla="*/ 0 w 88"/>
              <a:gd name="T5" fmla="*/ 2147483647 h 26"/>
              <a:gd name="T6" fmla="*/ 0 w 88"/>
              <a:gd name="T7" fmla="*/ 0 h 26"/>
              <a:gd name="T8" fmla="*/ 2147483647 w 88"/>
              <a:gd name="T9" fmla="*/ 0 h 26"/>
              <a:gd name="T10" fmla="*/ 2147483647 w 88"/>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26">
                <a:moveTo>
                  <a:pt x="88" y="0"/>
                </a:moveTo>
                <a:lnTo>
                  <a:pt x="88" y="26"/>
                </a:lnTo>
                <a:lnTo>
                  <a:pt x="0" y="26"/>
                </a:lnTo>
                <a:lnTo>
                  <a:pt x="0" y="0"/>
                </a:lnTo>
                <a:lnTo>
                  <a:pt x="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39" name="Freeform 369"/>
          <p:cNvSpPr>
            <a:spLocks/>
          </p:cNvSpPr>
          <p:nvPr/>
        </p:nvSpPr>
        <p:spPr bwMode="gray">
          <a:xfrm>
            <a:off x="8670925" y="496888"/>
            <a:ext cx="34925" cy="15875"/>
          </a:xfrm>
          <a:custGeom>
            <a:avLst/>
            <a:gdLst>
              <a:gd name="T0" fmla="*/ 2147483647 w 50"/>
              <a:gd name="T1" fmla="*/ 2147483647 h 22"/>
              <a:gd name="T2" fmla="*/ 2147483647 w 50"/>
              <a:gd name="T3" fmla="*/ 2147483647 h 22"/>
              <a:gd name="T4" fmla="*/ 2147483647 w 50"/>
              <a:gd name="T5" fmla="*/ 2147483647 h 22"/>
              <a:gd name="T6" fmla="*/ 0 w 50"/>
              <a:gd name="T7" fmla="*/ 0 h 22"/>
              <a:gd name="T8" fmla="*/ 0 w 50"/>
              <a:gd name="T9" fmla="*/ 0 h 22"/>
              <a:gd name="T10" fmla="*/ 2147483647 w 50"/>
              <a:gd name="T11" fmla="*/ 0 h 22"/>
              <a:gd name="T12" fmla="*/ 2147483647 w 50"/>
              <a:gd name="T13" fmla="*/ 0 h 22"/>
              <a:gd name="T14" fmla="*/ 2147483647 w 50"/>
              <a:gd name="T15" fmla="*/ 2147483647 h 22"/>
              <a:gd name="T16" fmla="*/ 2147483647 w 50"/>
              <a:gd name="T17" fmla="*/ 2147483647 h 22"/>
              <a:gd name="T18" fmla="*/ 2147483647 w 50"/>
              <a:gd name="T19" fmla="*/ 2147483647 h 22"/>
              <a:gd name="T20" fmla="*/ 2147483647 w 50"/>
              <a:gd name="T21" fmla="*/ 2147483647 h 22"/>
              <a:gd name="T22" fmla="*/ 2147483647 w 50"/>
              <a:gd name="T23" fmla="*/ 2147483647 h 22"/>
              <a:gd name="T24" fmla="*/ 2147483647 w 50"/>
              <a:gd name="T25" fmla="*/ 2147483647 h 22"/>
              <a:gd name="T26" fmla="*/ 2147483647 w 50"/>
              <a:gd name="T27" fmla="*/ 2147483647 h 22"/>
              <a:gd name="T28" fmla="*/ 2147483647 w 50"/>
              <a:gd name="T29" fmla="*/ 2147483647 h 22"/>
              <a:gd name="T30" fmla="*/ 2147483647 w 50"/>
              <a:gd name="T31" fmla="*/ 2147483647 h 22"/>
              <a:gd name="T32" fmla="*/ 2147483647 w 50"/>
              <a:gd name="T33" fmla="*/ 2147483647 h 22"/>
              <a:gd name="T34" fmla="*/ 2147483647 w 50"/>
              <a:gd name="T35" fmla="*/ 2147483647 h 22"/>
              <a:gd name="T36" fmla="*/ 2147483647 w 50"/>
              <a:gd name="T37" fmla="*/ 2147483647 h 22"/>
              <a:gd name="T38" fmla="*/ 2147483647 w 50"/>
              <a:gd name="T39" fmla="*/ 2147483647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 h="22">
                <a:moveTo>
                  <a:pt x="4" y="8"/>
                </a:moveTo>
                <a:lnTo>
                  <a:pt x="4" y="8"/>
                </a:lnTo>
                <a:lnTo>
                  <a:pt x="2" y="4"/>
                </a:lnTo>
                <a:lnTo>
                  <a:pt x="0" y="0"/>
                </a:lnTo>
                <a:lnTo>
                  <a:pt x="50" y="0"/>
                </a:lnTo>
                <a:lnTo>
                  <a:pt x="50" y="4"/>
                </a:lnTo>
                <a:lnTo>
                  <a:pt x="48" y="10"/>
                </a:lnTo>
                <a:lnTo>
                  <a:pt x="44" y="14"/>
                </a:lnTo>
                <a:lnTo>
                  <a:pt x="40" y="18"/>
                </a:lnTo>
                <a:lnTo>
                  <a:pt x="34" y="20"/>
                </a:lnTo>
                <a:lnTo>
                  <a:pt x="28" y="22"/>
                </a:lnTo>
                <a:lnTo>
                  <a:pt x="20" y="22"/>
                </a:lnTo>
                <a:lnTo>
                  <a:pt x="14" y="20"/>
                </a:lnTo>
                <a:lnTo>
                  <a:pt x="8" y="14"/>
                </a:lnTo>
                <a:lnTo>
                  <a:pt x="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0" name="Freeform 370"/>
          <p:cNvSpPr>
            <a:spLocks/>
          </p:cNvSpPr>
          <p:nvPr/>
        </p:nvSpPr>
        <p:spPr bwMode="gray">
          <a:xfrm>
            <a:off x="8691563" y="473075"/>
            <a:ext cx="50800" cy="38100"/>
          </a:xfrm>
          <a:custGeom>
            <a:avLst/>
            <a:gdLst>
              <a:gd name="T0" fmla="*/ 2147483647 w 70"/>
              <a:gd name="T1" fmla="*/ 2147483647 h 54"/>
              <a:gd name="T2" fmla="*/ 0 w 70"/>
              <a:gd name="T3" fmla="*/ 2147483647 h 54"/>
              <a:gd name="T4" fmla="*/ 0 w 70"/>
              <a:gd name="T5" fmla="*/ 2147483647 h 54"/>
              <a:gd name="T6" fmla="*/ 2147483647 w 70"/>
              <a:gd name="T7" fmla="*/ 2147483647 h 54"/>
              <a:gd name="T8" fmla="*/ 2147483647 w 70"/>
              <a:gd name="T9" fmla="*/ 0 h 54"/>
              <a:gd name="T10" fmla="*/ 2147483647 w 70"/>
              <a:gd name="T11" fmla="*/ 0 h 54"/>
              <a:gd name="T12" fmla="*/ 2147483647 w 70"/>
              <a:gd name="T13" fmla="*/ 2147483647 h 54"/>
              <a:gd name="T14" fmla="*/ 2147483647 w 70"/>
              <a:gd name="T15" fmla="*/ 2147483647 h 54"/>
              <a:gd name="T16" fmla="*/ 2147483647 w 70"/>
              <a:gd name="T17" fmla="*/ 2147483647 h 54"/>
              <a:gd name="T18" fmla="*/ 2147483647 w 70"/>
              <a:gd name="T19" fmla="*/ 2147483647 h 54"/>
              <a:gd name="T20" fmla="*/ 2147483647 w 70"/>
              <a:gd name="T21" fmla="*/ 2147483647 h 54"/>
              <a:gd name="T22" fmla="*/ 2147483647 w 70"/>
              <a:gd name="T23" fmla="*/ 2147483647 h 54"/>
              <a:gd name="T24" fmla="*/ 2147483647 w 70"/>
              <a:gd name="T25" fmla="*/ 2147483647 h 54"/>
              <a:gd name="T26" fmla="*/ 2147483647 w 70"/>
              <a:gd name="T27" fmla="*/ 2147483647 h 54"/>
              <a:gd name="T28" fmla="*/ 2147483647 w 70"/>
              <a:gd name="T29" fmla="*/ 2147483647 h 54"/>
              <a:gd name="T30" fmla="*/ 2147483647 w 70"/>
              <a:gd name="T31" fmla="*/ 2147483647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54">
                <a:moveTo>
                  <a:pt x="26" y="22"/>
                </a:moveTo>
                <a:lnTo>
                  <a:pt x="0" y="22"/>
                </a:lnTo>
                <a:lnTo>
                  <a:pt x="0" y="10"/>
                </a:lnTo>
                <a:lnTo>
                  <a:pt x="28" y="10"/>
                </a:lnTo>
                <a:lnTo>
                  <a:pt x="36" y="0"/>
                </a:lnTo>
                <a:lnTo>
                  <a:pt x="44" y="10"/>
                </a:lnTo>
                <a:lnTo>
                  <a:pt x="70" y="10"/>
                </a:lnTo>
                <a:lnTo>
                  <a:pt x="70" y="22"/>
                </a:lnTo>
                <a:lnTo>
                  <a:pt x="44" y="22"/>
                </a:lnTo>
                <a:lnTo>
                  <a:pt x="44" y="54"/>
                </a:lnTo>
                <a:lnTo>
                  <a:pt x="26" y="54"/>
                </a:lnTo>
                <a:lnTo>
                  <a:pt x="26"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1" name="Freeform 371"/>
          <p:cNvSpPr>
            <a:spLocks/>
          </p:cNvSpPr>
          <p:nvPr/>
        </p:nvSpPr>
        <p:spPr bwMode="gray">
          <a:xfrm>
            <a:off x="8713788" y="434975"/>
            <a:ext cx="33337" cy="34925"/>
          </a:xfrm>
          <a:custGeom>
            <a:avLst/>
            <a:gdLst>
              <a:gd name="T0" fmla="*/ 0 w 48"/>
              <a:gd name="T1" fmla="*/ 2147483647 h 50"/>
              <a:gd name="T2" fmla="*/ 0 w 48"/>
              <a:gd name="T3" fmla="*/ 2147483647 h 50"/>
              <a:gd name="T4" fmla="*/ 2147483647 w 48"/>
              <a:gd name="T5" fmla="*/ 2147483647 h 50"/>
              <a:gd name="T6" fmla="*/ 2147483647 w 48"/>
              <a:gd name="T7" fmla="*/ 2147483647 h 50"/>
              <a:gd name="T8" fmla="*/ 2147483647 w 48"/>
              <a:gd name="T9" fmla="*/ 2147483647 h 50"/>
              <a:gd name="T10" fmla="*/ 2147483647 w 48"/>
              <a:gd name="T11" fmla="*/ 2147483647 h 50"/>
              <a:gd name="T12" fmla="*/ 2147483647 w 48"/>
              <a:gd name="T13" fmla="*/ 2147483647 h 50"/>
              <a:gd name="T14" fmla="*/ 2147483647 w 48"/>
              <a:gd name="T15" fmla="*/ 2147483647 h 50"/>
              <a:gd name="T16" fmla="*/ 2147483647 w 48"/>
              <a:gd name="T17" fmla="*/ 2147483647 h 50"/>
              <a:gd name="T18" fmla="*/ 2147483647 w 48"/>
              <a:gd name="T19" fmla="*/ 2147483647 h 50"/>
              <a:gd name="T20" fmla="*/ 2147483647 w 48"/>
              <a:gd name="T21" fmla="*/ 2147483647 h 50"/>
              <a:gd name="T22" fmla="*/ 2147483647 w 48"/>
              <a:gd name="T23" fmla="*/ 0 h 50"/>
              <a:gd name="T24" fmla="*/ 2147483647 w 48"/>
              <a:gd name="T25" fmla="*/ 0 h 50"/>
              <a:gd name="T26" fmla="*/ 2147483647 w 48"/>
              <a:gd name="T27" fmla="*/ 0 h 50"/>
              <a:gd name="T28" fmla="*/ 2147483647 w 48"/>
              <a:gd name="T29" fmla="*/ 2147483647 h 50"/>
              <a:gd name="T30" fmla="*/ 2147483647 w 48"/>
              <a:gd name="T31" fmla="*/ 2147483647 h 50"/>
              <a:gd name="T32" fmla="*/ 2147483647 w 48"/>
              <a:gd name="T33" fmla="*/ 2147483647 h 50"/>
              <a:gd name="T34" fmla="*/ 2147483647 w 48"/>
              <a:gd name="T35" fmla="*/ 2147483647 h 50"/>
              <a:gd name="T36" fmla="*/ 2147483647 w 48"/>
              <a:gd name="T37" fmla="*/ 2147483647 h 50"/>
              <a:gd name="T38" fmla="*/ 2147483647 w 48"/>
              <a:gd name="T39" fmla="*/ 2147483647 h 50"/>
              <a:gd name="T40" fmla="*/ 2147483647 w 48"/>
              <a:gd name="T41" fmla="*/ 2147483647 h 50"/>
              <a:gd name="T42" fmla="*/ 2147483647 w 48"/>
              <a:gd name="T43" fmla="*/ 2147483647 h 50"/>
              <a:gd name="T44" fmla="*/ 2147483647 w 48"/>
              <a:gd name="T45" fmla="*/ 2147483647 h 50"/>
              <a:gd name="T46" fmla="*/ 2147483647 w 48"/>
              <a:gd name="T47" fmla="*/ 2147483647 h 50"/>
              <a:gd name="T48" fmla="*/ 2147483647 w 48"/>
              <a:gd name="T49" fmla="*/ 2147483647 h 50"/>
              <a:gd name="T50" fmla="*/ 2147483647 w 48"/>
              <a:gd name="T51" fmla="*/ 2147483647 h 50"/>
              <a:gd name="T52" fmla="*/ 2147483647 w 48"/>
              <a:gd name="T53" fmla="*/ 2147483647 h 50"/>
              <a:gd name="T54" fmla="*/ 2147483647 w 48"/>
              <a:gd name="T55" fmla="*/ 2147483647 h 50"/>
              <a:gd name="T56" fmla="*/ 2147483647 w 48"/>
              <a:gd name="T57" fmla="*/ 2147483647 h 50"/>
              <a:gd name="T58" fmla="*/ 2147483647 w 48"/>
              <a:gd name="T59" fmla="*/ 2147483647 h 50"/>
              <a:gd name="T60" fmla="*/ 0 w 48"/>
              <a:gd name="T61" fmla="*/ 2147483647 h 50"/>
              <a:gd name="T62" fmla="*/ 0 w 48"/>
              <a:gd name="T63" fmla="*/ 2147483647 h 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 h="50">
                <a:moveTo>
                  <a:pt x="0" y="38"/>
                </a:moveTo>
                <a:lnTo>
                  <a:pt x="0" y="38"/>
                </a:lnTo>
                <a:lnTo>
                  <a:pt x="8" y="34"/>
                </a:lnTo>
                <a:lnTo>
                  <a:pt x="12" y="32"/>
                </a:lnTo>
                <a:lnTo>
                  <a:pt x="14" y="28"/>
                </a:lnTo>
                <a:lnTo>
                  <a:pt x="16" y="22"/>
                </a:lnTo>
                <a:lnTo>
                  <a:pt x="18" y="16"/>
                </a:lnTo>
                <a:lnTo>
                  <a:pt x="24" y="6"/>
                </a:lnTo>
                <a:lnTo>
                  <a:pt x="26" y="4"/>
                </a:lnTo>
                <a:lnTo>
                  <a:pt x="26" y="0"/>
                </a:lnTo>
                <a:lnTo>
                  <a:pt x="32" y="0"/>
                </a:lnTo>
                <a:lnTo>
                  <a:pt x="38" y="4"/>
                </a:lnTo>
                <a:lnTo>
                  <a:pt x="44" y="8"/>
                </a:lnTo>
                <a:lnTo>
                  <a:pt x="46" y="14"/>
                </a:lnTo>
                <a:lnTo>
                  <a:pt x="48" y="20"/>
                </a:lnTo>
                <a:lnTo>
                  <a:pt x="48" y="28"/>
                </a:lnTo>
                <a:lnTo>
                  <a:pt x="46" y="34"/>
                </a:lnTo>
                <a:lnTo>
                  <a:pt x="44" y="40"/>
                </a:lnTo>
                <a:lnTo>
                  <a:pt x="38" y="46"/>
                </a:lnTo>
                <a:lnTo>
                  <a:pt x="32" y="48"/>
                </a:lnTo>
                <a:lnTo>
                  <a:pt x="24" y="50"/>
                </a:lnTo>
                <a:lnTo>
                  <a:pt x="18" y="50"/>
                </a:lnTo>
                <a:lnTo>
                  <a:pt x="8" y="46"/>
                </a:lnTo>
                <a:lnTo>
                  <a:pt x="4" y="42"/>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2" name="Freeform 372"/>
          <p:cNvSpPr>
            <a:spLocks/>
          </p:cNvSpPr>
          <p:nvPr/>
        </p:nvSpPr>
        <p:spPr bwMode="gray">
          <a:xfrm>
            <a:off x="8624888" y="382588"/>
            <a:ext cx="47625" cy="57150"/>
          </a:xfrm>
          <a:custGeom>
            <a:avLst/>
            <a:gdLst>
              <a:gd name="T0" fmla="*/ 2147483647 w 68"/>
              <a:gd name="T1" fmla="*/ 2147483647 h 80"/>
              <a:gd name="T2" fmla="*/ 2147483647 w 68"/>
              <a:gd name="T3" fmla="*/ 2147483647 h 80"/>
              <a:gd name="T4" fmla="*/ 2147483647 w 68"/>
              <a:gd name="T5" fmla="*/ 0 h 80"/>
              <a:gd name="T6" fmla="*/ 2147483647 w 68"/>
              <a:gd name="T7" fmla="*/ 2147483647 h 80"/>
              <a:gd name="T8" fmla="*/ 2147483647 w 68"/>
              <a:gd name="T9" fmla="*/ 2147483647 h 80"/>
              <a:gd name="T10" fmla="*/ 2147483647 w 68"/>
              <a:gd name="T11" fmla="*/ 2147483647 h 80"/>
              <a:gd name="T12" fmla="*/ 2147483647 w 68"/>
              <a:gd name="T13" fmla="*/ 2147483647 h 80"/>
              <a:gd name="T14" fmla="*/ 2147483647 w 68"/>
              <a:gd name="T15" fmla="*/ 2147483647 h 80"/>
              <a:gd name="T16" fmla="*/ 2147483647 w 68"/>
              <a:gd name="T17" fmla="*/ 2147483647 h 80"/>
              <a:gd name="T18" fmla="*/ 2147483647 w 68"/>
              <a:gd name="T19" fmla="*/ 2147483647 h 80"/>
              <a:gd name="T20" fmla="*/ 2147483647 w 68"/>
              <a:gd name="T21" fmla="*/ 2147483647 h 80"/>
              <a:gd name="T22" fmla="*/ 2147483647 w 68"/>
              <a:gd name="T23" fmla="*/ 2147483647 h 80"/>
              <a:gd name="T24" fmla="*/ 2147483647 w 68"/>
              <a:gd name="T25" fmla="*/ 2147483647 h 80"/>
              <a:gd name="T26" fmla="*/ 2147483647 w 68"/>
              <a:gd name="T27" fmla="*/ 2147483647 h 80"/>
              <a:gd name="T28" fmla="*/ 2147483647 w 68"/>
              <a:gd name="T29" fmla="*/ 2147483647 h 80"/>
              <a:gd name="T30" fmla="*/ 2147483647 w 68"/>
              <a:gd name="T31" fmla="*/ 2147483647 h 80"/>
              <a:gd name="T32" fmla="*/ 2147483647 w 68"/>
              <a:gd name="T33" fmla="*/ 2147483647 h 80"/>
              <a:gd name="T34" fmla="*/ 2147483647 w 68"/>
              <a:gd name="T35" fmla="*/ 2147483647 h 80"/>
              <a:gd name="T36" fmla="*/ 2147483647 w 68"/>
              <a:gd name="T37" fmla="*/ 2147483647 h 80"/>
              <a:gd name="T38" fmla="*/ 2147483647 w 68"/>
              <a:gd name="T39" fmla="*/ 0 h 80"/>
              <a:gd name="T40" fmla="*/ 2147483647 w 68"/>
              <a:gd name="T41" fmla="*/ 2147483647 h 80"/>
              <a:gd name="T42" fmla="*/ 0 w 68"/>
              <a:gd name="T43" fmla="*/ 2147483647 h 80"/>
              <a:gd name="T44" fmla="*/ 0 w 68"/>
              <a:gd name="T45" fmla="*/ 2147483647 h 80"/>
              <a:gd name="T46" fmla="*/ 2147483647 w 68"/>
              <a:gd name="T47" fmla="*/ 2147483647 h 80"/>
              <a:gd name="T48" fmla="*/ 2147483647 w 68"/>
              <a:gd name="T49" fmla="*/ 2147483647 h 80"/>
              <a:gd name="T50" fmla="*/ 2147483647 w 68"/>
              <a:gd name="T51" fmla="*/ 2147483647 h 80"/>
              <a:gd name="T52" fmla="*/ 2147483647 w 68"/>
              <a:gd name="T53" fmla="*/ 2147483647 h 80"/>
              <a:gd name="T54" fmla="*/ 2147483647 w 68"/>
              <a:gd name="T55" fmla="*/ 2147483647 h 80"/>
              <a:gd name="T56" fmla="*/ 2147483647 w 68"/>
              <a:gd name="T57" fmla="*/ 2147483647 h 80"/>
              <a:gd name="T58" fmla="*/ 2147483647 w 68"/>
              <a:gd name="T59" fmla="*/ 2147483647 h 80"/>
              <a:gd name="T60" fmla="*/ 2147483647 w 68"/>
              <a:gd name="T61" fmla="*/ 2147483647 h 80"/>
              <a:gd name="T62" fmla="*/ 2147483647 w 68"/>
              <a:gd name="T63" fmla="*/ 2147483647 h 80"/>
              <a:gd name="T64" fmla="*/ 2147483647 w 68"/>
              <a:gd name="T65" fmla="*/ 2147483647 h 80"/>
              <a:gd name="T66" fmla="*/ 2147483647 w 68"/>
              <a:gd name="T67" fmla="*/ 2147483647 h 80"/>
              <a:gd name="T68" fmla="*/ 2147483647 w 68"/>
              <a:gd name="T69" fmla="*/ 2147483647 h 80"/>
              <a:gd name="T70" fmla="*/ 2147483647 w 68"/>
              <a:gd name="T71" fmla="*/ 2147483647 h 80"/>
              <a:gd name="T72" fmla="*/ 2147483647 w 68"/>
              <a:gd name="T73" fmla="*/ 2147483647 h 80"/>
              <a:gd name="T74" fmla="*/ 2147483647 w 68"/>
              <a:gd name="T75" fmla="*/ 2147483647 h 80"/>
              <a:gd name="T76" fmla="*/ 2147483647 w 68"/>
              <a:gd name="T77" fmla="*/ 2147483647 h 80"/>
              <a:gd name="T78" fmla="*/ 2147483647 w 68"/>
              <a:gd name="T79" fmla="*/ 2147483647 h 80"/>
              <a:gd name="T80" fmla="*/ 2147483647 w 68"/>
              <a:gd name="T81" fmla="*/ 2147483647 h 80"/>
              <a:gd name="T82" fmla="*/ 2147483647 w 68"/>
              <a:gd name="T83" fmla="*/ 2147483647 h 80"/>
              <a:gd name="T84" fmla="*/ 2147483647 w 68"/>
              <a:gd name="T85" fmla="*/ 2147483647 h 80"/>
              <a:gd name="T86" fmla="*/ 2147483647 w 68"/>
              <a:gd name="T87" fmla="*/ 2147483647 h 80"/>
              <a:gd name="T88" fmla="*/ 2147483647 w 68"/>
              <a:gd name="T89" fmla="*/ 2147483647 h 80"/>
              <a:gd name="T90" fmla="*/ 2147483647 w 68"/>
              <a:gd name="T91" fmla="*/ 2147483647 h 80"/>
              <a:gd name="T92" fmla="*/ 2147483647 w 68"/>
              <a:gd name="T93" fmla="*/ 2147483647 h 80"/>
              <a:gd name="T94" fmla="*/ 2147483647 w 68"/>
              <a:gd name="T95" fmla="*/ 2147483647 h 80"/>
              <a:gd name="T96" fmla="*/ 2147483647 w 68"/>
              <a:gd name="T97" fmla="*/ 2147483647 h 80"/>
              <a:gd name="T98" fmla="*/ 2147483647 w 68"/>
              <a:gd name="T99" fmla="*/ 2147483647 h 80"/>
              <a:gd name="T100" fmla="*/ 2147483647 w 68"/>
              <a:gd name="T101" fmla="*/ 2147483647 h 80"/>
              <a:gd name="T102" fmla="*/ 2147483647 w 68"/>
              <a:gd name="T103" fmla="*/ 2147483647 h 80"/>
              <a:gd name="T104" fmla="*/ 2147483647 w 68"/>
              <a:gd name="T105" fmla="*/ 2147483647 h 80"/>
              <a:gd name="T106" fmla="*/ 2147483647 w 68"/>
              <a:gd name="T107" fmla="*/ 2147483647 h 80"/>
              <a:gd name="T108" fmla="*/ 2147483647 w 68"/>
              <a:gd name="T109" fmla="*/ 2147483647 h 80"/>
              <a:gd name="T110" fmla="*/ 2147483647 w 68"/>
              <a:gd name="T111" fmla="*/ 2147483647 h 80"/>
              <a:gd name="T112" fmla="*/ 2147483647 w 68"/>
              <a:gd name="T113" fmla="*/ 2147483647 h 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8" h="80">
                <a:moveTo>
                  <a:pt x="60" y="2"/>
                </a:moveTo>
                <a:lnTo>
                  <a:pt x="60" y="2"/>
                </a:lnTo>
                <a:lnTo>
                  <a:pt x="52" y="0"/>
                </a:lnTo>
                <a:lnTo>
                  <a:pt x="44" y="2"/>
                </a:lnTo>
                <a:lnTo>
                  <a:pt x="38" y="6"/>
                </a:lnTo>
                <a:lnTo>
                  <a:pt x="36" y="8"/>
                </a:lnTo>
                <a:lnTo>
                  <a:pt x="34" y="12"/>
                </a:lnTo>
                <a:lnTo>
                  <a:pt x="34" y="48"/>
                </a:lnTo>
                <a:lnTo>
                  <a:pt x="34" y="52"/>
                </a:lnTo>
                <a:lnTo>
                  <a:pt x="30" y="52"/>
                </a:lnTo>
                <a:lnTo>
                  <a:pt x="26" y="52"/>
                </a:lnTo>
                <a:lnTo>
                  <a:pt x="24" y="48"/>
                </a:lnTo>
                <a:lnTo>
                  <a:pt x="24" y="12"/>
                </a:lnTo>
                <a:lnTo>
                  <a:pt x="24" y="6"/>
                </a:lnTo>
                <a:lnTo>
                  <a:pt x="22" y="0"/>
                </a:lnTo>
                <a:lnTo>
                  <a:pt x="2" y="8"/>
                </a:lnTo>
                <a:lnTo>
                  <a:pt x="0" y="8"/>
                </a:lnTo>
                <a:lnTo>
                  <a:pt x="6" y="12"/>
                </a:lnTo>
                <a:lnTo>
                  <a:pt x="8" y="14"/>
                </a:lnTo>
                <a:lnTo>
                  <a:pt x="8" y="18"/>
                </a:lnTo>
                <a:lnTo>
                  <a:pt x="8" y="64"/>
                </a:lnTo>
                <a:lnTo>
                  <a:pt x="8" y="66"/>
                </a:lnTo>
                <a:lnTo>
                  <a:pt x="10" y="68"/>
                </a:lnTo>
                <a:lnTo>
                  <a:pt x="10" y="70"/>
                </a:lnTo>
                <a:lnTo>
                  <a:pt x="10" y="72"/>
                </a:lnTo>
                <a:lnTo>
                  <a:pt x="16" y="76"/>
                </a:lnTo>
                <a:lnTo>
                  <a:pt x="22" y="80"/>
                </a:lnTo>
                <a:lnTo>
                  <a:pt x="28" y="80"/>
                </a:lnTo>
                <a:lnTo>
                  <a:pt x="36" y="80"/>
                </a:lnTo>
                <a:lnTo>
                  <a:pt x="44" y="76"/>
                </a:lnTo>
                <a:lnTo>
                  <a:pt x="48" y="70"/>
                </a:lnTo>
                <a:lnTo>
                  <a:pt x="50" y="64"/>
                </a:lnTo>
                <a:lnTo>
                  <a:pt x="50" y="44"/>
                </a:lnTo>
                <a:lnTo>
                  <a:pt x="50" y="38"/>
                </a:lnTo>
                <a:lnTo>
                  <a:pt x="52" y="34"/>
                </a:lnTo>
                <a:lnTo>
                  <a:pt x="56" y="32"/>
                </a:lnTo>
                <a:lnTo>
                  <a:pt x="60" y="32"/>
                </a:lnTo>
                <a:lnTo>
                  <a:pt x="68" y="36"/>
                </a:lnTo>
                <a:lnTo>
                  <a:pt x="68" y="16"/>
                </a:lnTo>
                <a:lnTo>
                  <a:pt x="66" y="6"/>
                </a:lnTo>
                <a:lnTo>
                  <a:pt x="62" y="4"/>
                </a:lnTo>
                <a:lnTo>
                  <a:pt x="6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3" name="Freeform 373"/>
          <p:cNvSpPr>
            <a:spLocks/>
          </p:cNvSpPr>
          <p:nvPr/>
        </p:nvSpPr>
        <p:spPr bwMode="gray">
          <a:xfrm>
            <a:off x="8764588" y="376238"/>
            <a:ext cx="36512" cy="5715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0 w 52"/>
              <a:gd name="T13" fmla="*/ 2147483647 h 80"/>
              <a:gd name="T14" fmla="*/ 0 w 52"/>
              <a:gd name="T15" fmla="*/ 2147483647 h 80"/>
              <a:gd name="T16" fmla="*/ 0 w 52"/>
              <a:gd name="T17" fmla="*/ 2147483647 h 80"/>
              <a:gd name="T18" fmla="*/ 2147483647 w 52"/>
              <a:gd name="T19" fmla="*/ 0 h 80"/>
              <a:gd name="T20" fmla="*/ 2147483647 w 52"/>
              <a:gd name="T21" fmla="*/ 0 h 80"/>
              <a:gd name="T22" fmla="*/ 2147483647 w 52"/>
              <a:gd name="T23" fmla="*/ 2147483647 h 80"/>
              <a:gd name="T24" fmla="*/ 2147483647 w 52"/>
              <a:gd name="T25" fmla="*/ 2147483647 h 80"/>
              <a:gd name="T26" fmla="*/ 2147483647 w 52"/>
              <a:gd name="T27" fmla="*/ 2147483647 h 80"/>
              <a:gd name="T28" fmla="*/ 2147483647 w 52"/>
              <a:gd name="T29" fmla="*/ 2147483647 h 80"/>
              <a:gd name="T30" fmla="*/ 2147483647 w 52"/>
              <a:gd name="T31" fmla="*/ 2147483647 h 80"/>
              <a:gd name="T32" fmla="*/ 2147483647 w 52"/>
              <a:gd name="T33" fmla="*/ 2147483647 h 80"/>
              <a:gd name="T34" fmla="*/ 2147483647 w 52"/>
              <a:gd name="T35" fmla="*/ 2147483647 h 80"/>
              <a:gd name="T36" fmla="*/ 2147483647 w 52"/>
              <a:gd name="T37" fmla="*/ 2147483647 h 80"/>
              <a:gd name="T38" fmla="*/ 2147483647 w 52"/>
              <a:gd name="T39" fmla="*/ 2147483647 h 80"/>
              <a:gd name="T40" fmla="*/ 2147483647 w 52"/>
              <a:gd name="T41" fmla="*/ 2147483647 h 80"/>
              <a:gd name="T42" fmla="*/ 2147483647 w 52"/>
              <a:gd name="T43" fmla="*/ 2147483647 h 80"/>
              <a:gd name="T44" fmla="*/ 2147483647 w 52"/>
              <a:gd name="T45" fmla="*/ 2147483647 h 80"/>
              <a:gd name="T46" fmla="*/ 2147483647 w 52"/>
              <a:gd name="T47" fmla="*/ 2147483647 h 80"/>
              <a:gd name="T48" fmla="*/ 2147483647 w 52"/>
              <a:gd name="T49" fmla="*/ 2147483647 h 80"/>
              <a:gd name="T50" fmla="*/ 2147483647 w 52"/>
              <a:gd name="T51" fmla="*/ 2147483647 h 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 h="80">
                <a:moveTo>
                  <a:pt x="40" y="68"/>
                </a:moveTo>
                <a:lnTo>
                  <a:pt x="40" y="68"/>
                </a:lnTo>
                <a:lnTo>
                  <a:pt x="16" y="46"/>
                </a:lnTo>
                <a:lnTo>
                  <a:pt x="6" y="36"/>
                </a:lnTo>
                <a:lnTo>
                  <a:pt x="2" y="28"/>
                </a:lnTo>
                <a:lnTo>
                  <a:pt x="0" y="20"/>
                </a:lnTo>
                <a:lnTo>
                  <a:pt x="0" y="10"/>
                </a:lnTo>
                <a:lnTo>
                  <a:pt x="12" y="0"/>
                </a:lnTo>
                <a:lnTo>
                  <a:pt x="12" y="14"/>
                </a:lnTo>
                <a:lnTo>
                  <a:pt x="12" y="20"/>
                </a:lnTo>
                <a:lnTo>
                  <a:pt x="14" y="26"/>
                </a:lnTo>
                <a:lnTo>
                  <a:pt x="46" y="56"/>
                </a:lnTo>
                <a:lnTo>
                  <a:pt x="52" y="64"/>
                </a:lnTo>
                <a:lnTo>
                  <a:pt x="52" y="68"/>
                </a:lnTo>
                <a:lnTo>
                  <a:pt x="50" y="72"/>
                </a:lnTo>
                <a:lnTo>
                  <a:pt x="46" y="80"/>
                </a:lnTo>
                <a:lnTo>
                  <a:pt x="44" y="74"/>
                </a:lnTo>
                <a:lnTo>
                  <a:pt x="4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4" name="Freeform 374"/>
          <p:cNvSpPr>
            <a:spLocks/>
          </p:cNvSpPr>
          <p:nvPr/>
        </p:nvSpPr>
        <p:spPr bwMode="gray">
          <a:xfrm>
            <a:off x="8737600" y="376238"/>
            <a:ext cx="19050" cy="52387"/>
          </a:xfrm>
          <a:custGeom>
            <a:avLst/>
            <a:gdLst>
              <a:gd name="T0" fmla="*/ 0 w 26"/>
              <a:gd name="T1" fmla="*/ 0 h 74"/>
              <a:gd name="T2" fmla="*/ 0 w 26"/>
              <a:gd name="T3" fmla="*/ 0 h 74"/>
              <a:gd name="T4" fmla="*/ 2147483647 w 26"/>
              <a:gd name="T5" fmla="*/ 0 h 74"/>
              <a:gd name="T6" fmla="*/ 2147483647 w 26"/>
              <a:gd name="T7" fmla="*/ 2147483647 h 74"/>
              <a:gd name="T8" fmla="*/ 0 w 26"/>
              <a:gd name="T9" fmla="*/ 2147483647 h 74"/>
              <a:gd name="T10" fmla="*/ 0 w 26"/>
              <a:gd name="T11" fmla="*/ 0 h 74"/>
              <a:gd name="T12" fmla="*/ 0 w 26"/>
              <a:gd name="T13" fmla="*/ 0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4">
                <a:moveTo>
                  <a:pt x="0" y="0"/>
                </a:moveTo>
                <a:lnTo>
                  <a:pt x="0" y="0"/>
                </a:lnTo>
                <a:lnTo>
                  <a:pt x="26" y="0"/>
                </a:lnTo>
                <a:lnTo>
                  <a:pt x="26" y="74"/>
                </a:lnTo>
                <a:lnTo>
                  <a:pt x="0" y="7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5" name="Freeform 375"/>
          <p:cNvSpPr>
            <a:spLocks/>
          </p:cNvSpPr>
          <p:nvPr/>
        </p:nvSpPr>
        <p:spPr bwMode="gray">
          <a:xfrm>
            <a:off x="8777288" y="376238"/>
            <a:ext cx="23812" cy="28575"/>
          </a:xfrm>
          <a:custGeom>
            <a:avLst/>
            <a:gdLst>
              <a:gd name="T0" fmla="*/ 0 w 34"/>
              <a:gd name="T1" fmla="*/ 2147483647 h 40"/>
              <a:gd name="T2" fmla="*/ 0 w 34"/>
              <a:gd name="T3" fmla="*/ 2147483647 h 40"/>
              <a:gd name="T4" fmla="*/ 2147483647 w 34"/>
              <a:gd name="T5" fmla="*/ 0 h 40"/>
              <a:gd name="T6" fmla="*/ 2147483647 w 34"/>
              <a:gd name="T7" fmla="*/ 2147483647 h 40"/>
              <a:gd name="T8" fmla="*/ 2147483647 w 34"/>
              <a:gd name="T9" fmla="*/ 2147483647 h 40"/>
              <a:gd name="T10" fmla="*/ 2147483647 w 34"/>
              <a:gd name="T11" fmla="*/ 2147483647 h 40"/>
              <a:gd name="T12" fmla="*/ 2147483647 w 34"/>
              <a:gd name="T13" fmla="*/ 2147483647 h 40"/>
              <a:gd name="T14" fmla="*/ 2147483647 w 34"/>
              <a:gd name="T15" fmla="*/ 2147483647 h 40"/>
              <a:gd name="T16" fmla="*/ 2147483647 w 34"/>
              <a:gd name="T17" fmla="*/ 2147483647 h 40"/>
              <a:gd name="T18" fmla="*/ 2147483647 w 34"/>
              <a:gd name="T19" fmla="*/ 0 h 40"/>
              <a:gd name="T20" fmla="*/ 2147483647 w 34"/>
              <a:gd name="T21" fmla="*/ 0 h 40"/>
              <a:gd name="T22" fmla="*/ 2147483647 w 34"/>
              <a:gd name="T23" fmla="*/ 2147483647 h 40"/>
              <a:gd name="T24" fmla="*/ 2147483647 w 34"/>
              <a:gd name="T25" fmla="*/ 2147483647 h 40"/>
              <a:gd name="T26" fmla="*/ 2147483647 w 34"/>
              <a:gd name="T27" fmla="*/ 2147483647 h 40"/>
              <a:gd name="T28" fmla="*/ 2147483647 w 34"/>
              <a:gd name="T29" fmla="*/ 2147483647 h 40"/>
              <a:gd name="T30" fmla="*/ 2147483647 w 34"/>
              <a:gd name="T31" fmla="*/ 2147483647 h 40"/>
              <a:gd name="T32" fmla="*/ 0 w 34"/>
              <a:gd name="T33" fmla="*/ 2147483647 h 40"/>
              <a:gd name="T34" fmla="*/ 0 w 34"/>
              <a:gd name="T35" fmla="*/ 2147483647 h 40"/>
              <a:gd name="T36" fmla="*/ 0 w 34"/>
              <a:gd name="T37" fmla="*/ 2147483647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0">
                <a:moveTo>
                  <a:pt x="0" y="6"/>
                </a:moveTo>
                <a:lnTo>
                  <a:pt x="0" y="6"/>
                </a:lnTo>
                <a:lnTo>
                  <a:pt x="8" y="0"/>
                </a:lnTo>
                <a:lnTo>
                  <a:pt x="14" y="6"/>
                </a:lnTo>
                <a:lnTo>
                  <a:pt x="14" y="28"/>
                </a:lnTo>
                <a:lnTo>
                  <a:pt x="18" y="24"/>
                </a:lnTo>
                <a:lnTo>
                  <a:pt x="20" y="16"/>
                </a:lnTo>
                <a:lnTo>
                  <a:pt x="20" y="0"/>
                </a:lnTo>
                <a:lnTo>
                  <a:pt x="34" y="12"/>
                </a:lnTo>
                <a:lnTo>
                  <a:pt x="34" y="20"/>
                </a:lnTo>
                <a:lnTo>
                  <a:pt x="32" y="28"/>
                </a:lnTo>
                <a:lnTo>
                  <a:pt x="22" y="40"/>
                </a:lnTo>
                <a:lnTo>
                  <a:pt x="0" y="18"/>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6" name="Freeform 376"/>
          <p:cNvSpPr>
            <a:spLocks/>
          </p:cNvSpPr>
          <p:nvPr/>
        </p:nvSpPr>
        <p:spPr bwMode="gray">
          <a:xfrm>
            <a:off x="8745538" y="287338"/>
            <a:ext cx="57150" cy="53975"/>
          </a:xfrm>
          <a:custGeom>
            <a:avLst/>
            <a:gdLst>
              <a:gd name="T0" fmla="*/ 2147483647 w 80"/>
              <a:gd name="T1" fmla="*/ 2147483647 h 76"/>
              <a:gd name="T2" fmla="*/ 2147483647 w 80"/>
              <a:gd name="T3" fmla="*/ 2147483647 h 76"/>
              <a:gd name="T4" fmla="*/ 2147483647 w 80"/>
              <a:gd name="T5" fmla="*/ 2147483647 h 76"/>
              <a:gd name="T6" fmla="*/ 2147483647 w 80"/>
              <a:gd name="T7" fmla="*/ 2147483647 h 76"/>
              <a:gd name="T8" fmla="*/ 2147483647 w 80"/>
              <a:gd name="T9" fmla="*/ 2147483647 h 76"/>
              <a:gd name="T10" fmla="*/ 2147483647 w 80"/>
              <a:gd name="T11" fmla="*/ 2147483647 h 76"/>
              <a:gd name="T12" fmla="*/ 2147483647 w 80"/>
              <a:gd name="T13" fmla="*/ 0 h 76"/>
              <a:gd name="T14" fmla="*/ 2147483647 w 80"/>
              <a:gd name="T15" fmla="*/ 0 h 76"/>
              <a:gd name="T16" fmla="*/ 2147483647 w 80"/>
              <a:gd name="T17" fmla="*/ 2147483647 h 76"/>
              <a:gd name="T18" fmla="*/ 2147483647 w 80"/>
              <a:gd name="T19" fmla="*/ 2147483647 h 76"/>
              <a:gd name="T20" fmla="*/ 2147483647 w 80"/>
              <a:gd name="T21" fmla="*/ 2147483647 h 76"/>
              <a:gd name="T22" fmla="*/ 2147483647 w 80"/>
              <a:gd name="T23" fmla="*/ 2147483647 h 76"/>
              <a:gd name="T24" fmla="*/ 2147483647 w 80"/>
              <a:gd name="T25" fmla="*/ 2147483647 h 76"/>
              <a:gd name="T26" fmla="*/ 2147483647 w 80"/>
              <a:gd name="T27" fmla="*/ 2147483647 h 76"/>
              <a:gd name="T28" fmla="*/ 2147483647 w 80"/>
              <a:gd name="T29" fmla="*/ 2147483647 h 76"/>
              <a:gd name="T30" fmla="*/ 2147483647 w 80"/>
              <a:gd name="T31" fmla="*/ 2147483647 h 76"/>
              <a:gd name="T32" fmla="*/ 2147483647 w 80"/>
              <a:gd name="T33" fmla="*/ 2147483647 h 76"/>
              <a:gd name="T34" fmla="*/ 2147483647 w 80"/>
              <a:gd name="T35" fmla="*/ 2147483647 h 76"/>
              <a:gd name="T36" fmla="*/ 2147483647 w 80"/>
              <a:gd name="T37" fmla="*/ 2147483647 h 76"/>
              <a:gd name="T38" fmla="*/ 2147483647 w 80"/>
              <a:gd name="T39" fmla="*/ 2147483647 h 76"/>
              <a:gd name="T40" fmla="*/ 2147483647 w 80"/>
              <a:gd name="T41" fmla="*/ 2147483647 h 76"/>
              <a:gd name="T42" fmla="*/ 2147483647 w 80"/>
              <a:gd name="T43" fmla="*/ 2147483647 h 76"/>
              <a:gd name="T44" fmla="*/ 2147483647 w 80"/>
              <a:gd name="T45" fmla="*/ 2147483647 h 76"/>
              <a:gd name="T46" fmla="*/ 2147483647 w 80"/>
              <a:gd name="T47" fmla="*/ 2147483647 h 76"/>
              <a:gd name="T48" fmla="*/ 0 w 80"/>
              <a:gd name="T49" fmla="*/ 2147483647 h 76"/>
              <a:gd name="T50" fmla="*/ 0 w 80"/>
              <a:gd name="T51" fmla="*/ 2147483647 h 76"/>
              <a:gd name="T52" fmla="*/ 2147483647 w 80"/>
              <a:gd name="T53" fmla="*/ 2147483647 h 76"/>
              <a:gd name="T54" fmla="*/ 2147483647 w 80"/>
              <a:gd name="T55" fmla="*/ 2147483647 h 76"/>
              <a:gd name="T56" fmla="*/ 2147483647 w 80"/>
              <a:gd name="T57" fmla="*/ 2147483647 h 76"/>
              <a:gd name="T58" fmla="*/ 2147483647 w 80"/>
              <a:gd name="T59" fmla="*/ 2147483647 h 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76">
                <a:moveTo>
                  <a:pt x="64" y="76"/>
                </a:moveTo>
                <a:lnTo>
                  <a:pt x="68" y="62"/>
                </a:lnTo>
                <a:lnTo>
                  <a:pt x="80" y="60"/>
                </a:lnTo>
                <a:lnTo>
                  <a:pt x="80" y="24"/>
                </a:lnTo>
                <a:lnTo>
                  <a:pt x="70" y="26"/>
                </a:lnTo>
                <a:lnTo>
                  <a:pt x="70" y="0"/>
                </a:lnTo>
                <a:lnTo>
                  <a:pt x="52" y="4"/>
                </a:lnTo>
                <a:lnTo>
                  <a:pt x="52" y="48"/>
                </a:lnTo>
                <a:lnTo>
                  <a:pt x="50" y="50"/>
                </a:lnTo>
                <a:lnTo>
                  <a:pt x="48" y="52"/>
                </a:lnTo>
                <a:lnTo>
                  <a:pt x="46" y="52"/>
                </a:lnTo>
                <a:lnTo>
                  <a:pt x="44" y="50"/>
                </a:lnTo>
                <a:lnTo>
                  <a:pt x="42" y="48"/>
                </a:lnTo>
                <a:lnTo>
                  <a:pt x="42" y="6"/>
                </a:lnTo>
                <a:lnTo>
                  <a:pt x="24" y="8"/>
                </a:lnTo>
                <a:lnTo>
                  <a:pt x="24" y="26"/>
                </a:lnTo>
                <a:lnTo>
                  <a:pt x="14" y="44"/>
                </a:lnTo>
                <a:lnTo>
                  <a:pt x="0" y="62"/>
                </a:lnTo>
                <a:lnTo>
                  <a:pt x="20" y="62"/>
                </a:lnTo>
                <a:lnTo>
                  <a:pt x="26" y="76"/>
                </a:lnTo>
                <a:lnTo>
                  <a:pt x="64"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7" name="Freeform 377"/>
          <p:cNvSpPr>
            <a:spLocks/>
          </p:cNvSpPr>
          <p:nvPr/>
        </p:nvSpPr>
        <p:spPr bwMode="gray">
          <a:xfrm>
            <a:off x="8648700" y="312738"/>
            <a:ext cx="7938" cy="23812"/>
          </a:xfrm>
          <a:custGeom>
            <a:avLst/>
            <a:gdLst>
              <a:gd name="T0" fmla="*/ 2147483647 w 10"/>
              <a:gd name="T1" fmla="*/ 2147483647 h 34"/>
              <a:gd name="T2" fmla="*/ 2147483647 w 10"/>
              <a:gd name="T3" fmla="*/ 2147483647 h 34"/>
              <a:gd name="T4" fmla="*/ 0 w 10"/>
              <a:gd name="T5" fmla="*/ 0 h 34"/>
              <a:gd name="T6" fmla="*/ 0 w 10"/>
              <a:gd name="T7" fmla="*/ 0 h 34"/>
              <a:gd name="T8" fmla="*/ 2147483647 w 10"/>
              <a:gd name="T9" fmla="*/ 0 h 34"/>
              <a:gd name="T10" fmla="*/ 2147483647 w 10"/>
              <a:gd name="T11" fmla="*/ 2147483647 h 34"/>
              <a:gd name="T12" fmla="*/ 2147483647 w 10"/>
              <a:gd name="T13" fmla="*/ 2147483647 h 34"/>
              <a:gd name="T14" fmla="*/ 2147483647 w 10"/>
              <a:gd name="T15" fmla="*/ 2147483647 h 34"/>
              <a:gd name="T16" fmla="*/ 2147483647 w 10"/>
              <a:gd name="T17" fmla="*/ 2147483647 h 34"/>
              <a:gd name="T18" fmla="*/ 2147483647 w 10"/>
              <a:gd name="T19" fmla="*/ 2147483647 h 34"/>
              <a:gd name="T20" fmla="*/ 2147483647 w 10"/>
              <a:gd name="T21" fmla="*/ 2147483647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34">
                <a:moveTo>
                  <a:pt x="2" y="30"/>
                </a:moveTo>
                <a:lnTo>
                  <a:pt x="2" y="30"/>
                </a:lnTo>
                <a:lnTo>
                  <a:pt x="0" y="0"/>
                </a:lnTo>
                <a:lnTo>
                  <a:pt x="6" y="0"/>
                </a:lnTo>
                <a:lnTo>
                  <a:pt x="10" y="4"/>
                </a:lnTo>
                <a:lnTo>
                  <a:pt x="10" y="34"/>
                </a:lnTo>
                <a:lnTo>
                  <a:pt x="2" y="34"/>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8" name="Freeform 378"/>
          <p:cNvSpPr>
            <a:spLocks/>
          </p:cNvSpPr>
          <p:nvPr/>
        </p:nvSpPr>
        <p:spPr bwMode="gray">
          <a:xfrm>
            <a:off x="8642350" y="268288"/>
            <a:ext cx="22225" cy="23812"/>
          </a:xfrm>
          <a:custGeom>
            <a:avLst/>
            <a:gdLst>
              <a:gd name="T0" fmla="*/ 2147483647 w 32"/>
              <a:gd name="T1" fmla="*/ 2147483647 h 34"/>
              <a:gd name="T2" fmla="*/ 2147483647 w 32"/>
              <a:gd name="T3" fmla="*/ 2147483647 h 34"/>
              <a:gd name="T4" fmla="*/ 2147483647 w 32"/>
              <a:gd name="T5" fmla="*/ 2147483647 h 34"/>
              <a:gd name="T6" fmla="*/ 2147483647 w 32"/>
              <a:gd name="T7" fmla="*/ 2147483647 h 34"/>
              <a:gd name="T8" fmla="*/ 0 w 32"/>
              <a:gd name="T9" fmla="*/ 2147483647 h 34"/>
              <a:gd name="T10" fmla="*/ 0 w 32"/>
              <a:gd name="T11" fmla="*/ 0 h 34"/>
              <a:gd name="T12" fmla="*/ 0 w 32"/>
              <a:gd name="T13" fmla="*/ 0 h 34"/>
              <a:gd name="T14" fmla="*/ 2147483647 w 32"/>
              <a:gd name="T15" fmla="*/ 0 h 34"/>
              <a:gd name="T16" fmla="*/ 2147483647 w 32"/>
              <a:gd name="T17" fmla="*/ 2147483647 h 34"/>
              <a:gd name="T18" fmla="*/ 2147483647 w 32"/>
              <a:gd name="T19" fmla="*/ 2147483647 h 34"/>
              <a:gd name="T20" fmla="*/ 2147483647 w 32"/>
              <a:gd name="T21" fmla="*/ 2147483647 h 34"/>
              <a:gd name="T22" fmla="*/ 2147483647 w 32"/>
              <a:gd name="T23" fmla="*/ 2147483647 h 34"/>
              <a:gd name="T24" fmla="*/ 2147483647 w 32"/>
              <a:gd name="T25" fmla="*/ 2147483647 h 34"/>
              <a:gd name="T26" fmla="*/ 2147483647 w 32"/>
              <a:gd name="T27" fmla="*/ 2147483647 h 34"/>
              <a:gd name="T28" fmla="*/ 2147483647 w 32"/>
              <a:gd name="T29" fmla="*/ 2147483647 h 34"/>
              <a:gd name="T30" fmla="*/ 2147483647 w 32"/>
              <a:gd name="T31" fmla="*/ 2147483647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2" h="34">
                <a:moveTo>
                  <a:pt x="10" y="28"/>
                </a:moveTo>
                <a:lnTo>
                  <a:pt x="10" y="28"/>
                </a:lnTo>
                <a:lnTo>
                  <a:pt x="6" y="8"/>
                </a:lnTo>
                <a:lnTo>
                  <a:pt x="0" y="8"/>
                </a:lnTo>
                <a:lnTo>
                  <a:pt x="0" y="0"/>
                </a:lnTo>
                <a:lnTo>
                  <a:pt x="32" y="0"/>
                </a:lnTo>
                <a:lnTo>
                  <a:pt x="32" y="8"/>
                </a:lnTo>
                <a:lnTo>
                  <a:pt x="24" y="8"/>
                </a:lnTo>
                <a:lnTo>
                  <a:pt x="20" y="34"/>
                </a:lnTo>
                <a:lnTo>
                  <a:pt x="16" y="30"/>
                </a:lnTo>
                <a:lnTo>
                  <a:pt x="1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9" name="Freeform 379"/>
          <p:cNvSpPr>
            <a:spLocks/>
          </p:cNvSpPr>
          <p:nvPr/>
        </p:nvSpPr>
        <p:spPr bwMode="gray">
          <a:xfrm>
            <a:off x="8640763" y="214313"/>
            <a:ext cx="25400" cy="49212"/>
          </a:xfrm>
          <a:custGeom>
            <a:avLst/>
            <a:gdLst>
              <a:gd name="T0" fmla="*/ 2147483647 w 36"/>
              <a:gd name="T1" fmla="*/ 2147483647 h 70"/>
              <a:gd name="T2" fmla="*/ 2147483647 w 36"/>
              <a:gd name="T3" fmla="*/ 2147483647 h 70"/>
              <a:gd name="T4" fmla="*/ 2147483647 w 36"/>
              <a:gd name="T5" fmla="*/ 2147483647 h 70"/>
              <a:gd name="T6" fmla="*/ 0 w 36"/>
              <a:gd name="T7" fmla="*/ 2147483647 h 70"/>
              <a:gd name="T8" fmla="*/ 0 w 36"/>
              <a:gd name="T9" fmla="*/ 2147483647 h 70"/>
              <a:gd name="T10" fmla="*/ 0 w 36"/>
              <a:gd name="T11" fmla="*/ 2147483647 h 70"/>
              <a:gd name="T12" fmla="*/ 0 w 36"/>
              <a:gd name="T13" fmla="*/ 2147483647 h 70"/>
              <a:gd name="T14" fmla="*/ 0 w 36"/>
              <a:gd name="T15" fmla="*/ 2147483647 h 70"/>
              <a:gd name="T16" fmla="*/ 2147483647 w 36"/>
              <a:gd name="T17" fmla="*/ 2147483647 h 70"/>
              <a:gd name="T18" fmla="*/ 2147483647 w 36"/>
              <a:gd name="T19" fmla="*/ 2147483647 h 70"/>
              <a:gd name="T20" fmla="*/ 2147483647 w 36"/>
              <a:gd name="T21" fmla="*/ 2147483647 h 70"/>
              <a:gd name="T22" fmla="*/ 2147483647 w 36"/>
              <a:gd name="T23" fmla="*/ 2147483647 h 70"/>
              <a:gd name="T24" fmla="*/ 2147483647 w 36"/>
              <a:gd name="T25" fmla="*/ 2147483647 h 70"/>
              <a:gd name="T26" fmla="*/ 2147483647 w 36"/>
              <a:gd name="T27" fmla="*/ 2147483647 h 70"/>
              <a:gd name="T28" fmla="*/ 2147483647 w 36"/>
              <a:gd name="T29" fmla="*/ 2147483647 h 70"/>
              <a:gd name="T30" fmla="*/ 2147483647 w 36"/>
              <a:gd name="T31" fmla="*/ 2147483647 h 70"/>
              <a:gd name="T32" fmla="*/ 2147483647 w 36"/>
              <a:gd name="T33" fmla="*/ 2147483647 h 70"/>
              <a:gd name="T34" fmla="*/ 2147483647 w 36"/>
              <a:gd name="T35" fmla="*/ 2147483647 h 70"/>
              <a:gd name="T36" fmla="*/ 2147483647 w 36"/>
              <a:gd name="T37" fmla="*/ 0 h 70"/>
              <a:gd name="T38" fmla="*/ 2147483647 w 36"/>
              <a:gd name="T39" fmla="*/ 0 h 70"/>
              <a:gd name="T40" fmla="*/ 2147483647 w 36"/>
              <a:gd name="T41" fmla="*/ 2147483647 h 70"/>
              <a:gd name="T42" fmla="*/ 2147483647 w 36"/>
              <a:gd name="T43" fmla="*/ 2147483647 h 70"/>
              <a:gd name="T44" fmla="*/ 2147483647 w 36"/>
              <a:gd name="T45" fmla="*/ 2147483647 h 70"/>
              <a:gd name="T46" fmla="*/ 2147483647 w 36"/>
              <a:gd name="T47" fmla="*/ 2147483647 h 70"/>
              <a:gd name="T48" fmla="*/ 2147483647 w 36"/>
              <a:gd name="T49" fmla="*/ 2147483647 h 70"/>
              <a:gd name="T50" fmla="*/ 2147483647 w 36"/>
              <a:gd name="T51" fmla="*/ 2147483647 h 70"/>
              <a:gd name="T52" fmla="*/ 2147483647 w 36"/>
              <a:gd name="T53" fmla="*/ 2147483647 h 70"/>
              <a:gd name="T54" fmla="*/ 2147483647 w 36"/>
              <a:gd name="T55" fmla="*/ 2147483647 h 70"/>
              <a:gd name="T56" fmla="*/ 2147483647 w 36"/>
              <a:gd name="T57" fmla="*/ 2147483647 h 70"/>
              <a:gd name="T58" fmla="*/ 2147483647 w 36"/>
              <a:gd name="T59" fmla="*/ 2147483647 h 70"/>
              <a:gd name="T60" fmla="*/ 2147483647 w 36"/>
              <a:gd name="T61" fmla="*/ 2147483647 h 70"/>
              <a:gd name="T62" fmla="*/ 2147483647 w 36"/>
              <a:gd name="T63" fmla="*/ 2147483647 h 70"/>
              <a:gd name="T64" fmla="*/ 2147483647 w 36"/>
              <a:gd name="T65" fmla="*/ 2147483647 h 70"/>
              <a:gd name="T66" fmla="*/ 2147483647 w 36"/>
              <a:gd name="T67" fmla="*/ 2147483647 h 70"/>
              <a:gd name="T68" fmla="*/ 2147483647 w 36"/>
              <a:gd name="T69" fmla="*/ 2147483647 h 70"/>
              <a:gd name="T70" fmla="*/ 2147483647 w 36"/>
              <a:gd name="T71" fmla="*/ 2147483647 h 70"/>
              <a:gd name="T72" fmla="*/ 2147483647 w 36"/>
              <a:gd name="T73" fmla="*/ 2147483647 h 70"/>
              <a:gd name="T74" fmla="*/ 2147483647 w 36"/>
              <a:gd name="T75" fmla="*/ 2147483647 h 70"/>
              <a:gd name="T76" fmla="*/ 2147483647 w 36"/>
              <a:gd name="T77" fmla="*/ 2147483647 h 70"/>
              <a:gd name="T78" fmla="*/ 2147483647 w 36"/>
              <a:gd name="T79" fmla="*/ 2147483647 h 70"/>
              <a:gd name="T80" fmla="*/ 2147483647 w 36"/>
              <a:gd name="T81" fmla="*/ 2147483647 h 70"/>
              <a:gd name="T82" fmla="*/ 2147483647 w 36"/>
              <a:gd name="T83" fmla="*/ 2147483647 h 70"/>
              <a:gd name="T84" fmla="*/ 2147483647 w 36"/>
              <a:gd name="T85" fmla="*/ 2147483647 h 70"/>
              <a:gd name="T86" fmla="*/ 2147483647 w 36"/>
              <a:gd name="T87" fmla="*/ 2147483647 h 70"/>
              <a:gd name="T88" fmla="*/ 2147483647 w 36"/>
              <a:gd name="T89" fmla="*/ 2147483647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 h="70">
                <a:moveTo>
                  <a:pt x="10" y="70"/>
                </a:moveTo>
                <a:lnTo>
                  <a:pt x="10" y="70"/>
                </a:lnTo>
                <a:lnTo>
                  <a:pt x="4" y="60"/>
                </a:lnTo>
                <a:lnTo>
                  <a:pt x="0" y="48"/>
                </a:lnTo>
                <a:lnTo>
                  <a:pt x="0" y="36"/>
                </a:lnTo>
                <a:lnTo>
                  <a:pt x="0" y="24"/>
                </a:lnTo>
                <a:lnTo>
                  <a:pt x="4" y="32"/>
                </a:lnTo>
                <a:lnTo>
                  <a:pt x="12" y="38"/>
                </a:lnTo>
                <a:lnTo>
                  <a:pt x="8" y="28"/>
                </a:lnTo>
                <a:lnTo>
                  <a:pt x="6" y="18"/>
                </a:lnTo>
                <a:lnTo>
                  <a:pt x="8" y="12"/>
                </a:lnTo>
                <a:lnTo>
                  <a:pt x="10" y="8"/>
                </a:lnTo>
                <a:lnTo>
                  <a:pt x="16" y="2"/>
                </a:lnTo>
                <a:lnTo>
                  <a:pt x="22" y="0"/>
                </a:lnTo>
                <a:lnTo>
                  <a:pt x="20" y="8"/>
                </a:lnTo>
                <a:lnTo>
                  <a:pt x="22" y="16"/>
                </a:lnTo>
                <a:lnTo>
                  <a:pt x="26" y="12"/>
                </a:lnTo>
                <a:lnTo>
                  <a:pt x="28" y="10"/>
                </a:lnTo>
                <a:lnTo>
                  <a:pt x="34" y="26"/>
                </a:lnTo>
                <a:lnTo>
                  <a:pt x="36" y="34"/>
                </a:lnTo>
                <a:lnTo>
                  <a:pt x="36" y="42"/>
                </a:lnTo>
                <a:lnTo>
                  <a:pt x="34" y="48"/>
                </a:lnTo>
                <a:lnTo>
                  <a:pt x="32" y="38"/>
                </a:lnTo>
                <a:lnTo>
                  <a:pt x="30" y="36"/>
                </a:lnTo>
                <a:lnTo>
                  <a:pt x="26" y="34"/>
                </a:lnTo>
                <a:lnTo>
                  <a:pt x="28" y="40"/>
                </a:lnTo>
                <a:lnTo>
                  <a:pt x="30" y="46"/>
                </a:lnTo>
                <a:lnTo>
                  <a:pt x="30" y="54"/>
                </a:lnTo>
                <a:lnTo>
                  <a:pt x="30" y="60"/>
                </a:lnTo>
                <a:lnTo>
                  <a:pt x="28" y="64"/>
                </a:lnTo>
                <a:lnTo>
                  <a:pt x="24" y="70"/>
                </a:lnTo>
                <a:lnTo>
                  <a:pt x="1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0" name="Freeform 380"/>
          <p:cNvSpPr>
            <a:spLocks/>
          </p:cNvSpPr>
          <p:nvPr/>
        </p:nvSpPr>
        <p:spPr bwMode="gray">
          <a:xfrm>
            <a:off x="8729663" y="242888"/>
            <a:ext cx="14287" cy="14287"/>
          </a:xfrm>
          <a:custGeom>
            <a:avLst/>
            <a:gdLst>
              <a:gd name="T0" fmla="*/ 2147483647 w 18"/>
              <a:gd name="T1" fmla="*/ 2147483647 h 20"/>
              <a:gd name="T2" fmla="*/ 2147483647 w 18"/>
              <a:gd name="T3" fmla="*/ 2147483647 h 20"/>
              <a:gd name="T4" fmla="*/ 2147483647 w 18"/>
              <a:gd name="T5" fmla="*/ 2147483647 h 20"/>
              <a:gd name="T6" fmla="*/ 0 w 18"/>
              <a:gd name="T7" fmla="*/ 2147483647 h 20"/>
              <a:gd name="T8" fmla="*/ 0 w 18"/>
              <a:gd name="T9" fmla="*/ 2147483647 h 20"/>
              <a:gd name="T10" fmla="*/ 2147483647 w 18"/>
              <a:gd name="T11" fmla="*/ 0 h 20"/>
              <a:gd name="T12" fmla="*/ 2147483647 w 18"/>
              <a:gd name="T13" fmla="*/ 214748364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0">
                <a:moveTo>
                  <a:pt x="18" y="8"/>
                </a:moveTo>
                <a:lnTo>
                  <a:pt x="6" y="20"/>
                </a:lnTo>
                <a:lnTo>
                  <a:pt x="0" y="14"/>
                </a:lnTo>
                <a:lnTo>
                  <a:pt x="12" y="0"/>
                </a:lnTo>
                <a:lnTo>
                  <a:pt x="1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1" name="Freeform 381"/>
          <p:cNvSpPr>
            <a:spLocks/>
          </p:cNvSpPr>
          <p:nvPr/>
        </p:nvSpPr>
        <p:spPr bwMode="gray">
          <a:xfrm>
            <a:off x="8729663" y="242888"/>
            <a:ext cx="14287" cy="14287"/>
          </a:xfrm>
          <a:custGeom>
            <a:avLst/>
            <a:gdLst>
              <a:gd name="T0" fmla="*/ 2147483647 w 18"/>
              <a:gd name="T1" fmla="*/ 2147483647 h 20"/>
              <a:gd name="T2" fmla="*/ 2147483647 w 18"/>
              <a:gd name="T3" fmla="*/ 2147483647 h 20"/>
              <a:gd name="T4" fmla="*/ 2147483647 w 18"/>
              <a:gd name="T5" fmla="*/ 2147483647 h 20"/>
              <a:gd name="T6" fmla="*/ 0 w 18"/>
              <a:gd name="T7" fmla="*/ 2147483647 h 20"/>
              <a:gd name="T8" fmla="*/ 0 w 18"/>
              <a:gd name="T9" fmla="*/ 2147483647 h 20"/>
              <a:gd name="T10" fmla="*/ 2147483647 w 1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0">
                <a:moveTo>
                  <a:pt x="18" y="8"/>
                </a:moveTo>
                <a:lnTo>
                  <a:pt x="6" y="20"/>
                </a:lnTo>
                <a:lnTo>
                  <a:pt x="0" y="14"/>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2" name="Freeform 382"/>
          <p:cNvSpPr>
            <a:spLocks/>
          </p:cNvSpPr>
          <p:nvPr/>
        </p:nvSpPr>
        <p:spPr bwMode="gray">
          <a:xfrm>
            <a:off x="8753475" y="207963"/>
            <a:ext cx="23813" cy="25400"/>
          </a:xfrm>
          <a:custGeom>
            <a:avLst/>
            <a:gdLst>
              <a:gd name="T0" fmla="*/ 0 w 34"/>
              <a:gd name="T1" fmla="*/ 2147483647 h 36"/>
              <a:gd name="T2" fmla="*/ 0 w 34"/>
              <a:gd name="T3" fmla="*/ 2147483647 h 36"/>
              <a:gd name="T4" fmla="*/ 2147483647 w 34"/>
              <a:gd name="T5" fmla="*/ 2147483647 h 36"/>
              <a:gd name="T6" fmla="*/ 2147483647 w 34"/>
              <a:gd name="T7" fmla="*/ 2147483647 h 36"/>
              <a:gd name="T8" fmla="*/ 2147483647 w 34"/>
              <a:gd name="T9" fmla="*/ 0 h 36"/>
              <a:gd name="T10" fmla="*/ 2147483647 w 34"/>
              <a:gd name="T11" fmla="*/ 0 h 36"/>
              <a:gd name="T12" fmla="*/ 2147483647 w 34"/>
              <a:gd name="T13" fmla="*/ 0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2147483647 h 36"/>
              <a:gd name="T34" fmla="*/ 0 w 34"/>
              <a:gd name="T35" fmla="*/ 2147483647 h 36"/>
              <a:gd name="T36" fmla="*/ 0 w 34"/>
              <a:gd name="T37" fmla="*/ 2147483647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36">
                <a:moveTo>
                  <a:pt x="0" y="28"/>
                </a:moveTo>
                <a:lnTo>
                  <a:pt x="0" y="28"/>
                </a:lnTo>
                <a:lnTo>
                  <a:pt x="4" y="12"/>
                </a:lnTo>
                <a:lnTo>
                  <a:pt x="8" y="6"/>
                </a:lnTo>
                <a:lnTo>
                  <a:pt x="14" y="0"/>
                </a:lnTo>
                <a:lnTo>
                  <a:pt x="22" y="0"/>
                </a:lnTo>
                <a:lnTo>
                  <a:pt x="28" y="4"/>
                </a:lnTo>
                <a:lnTo>
                  <a:pt x="32" y="6"/>
                </a:lnTo>
                <a:lnTo>
                  <a:pt x="34" y="10"/>
                </a:lnTo>
                <a:lnTo>
                  <a:pt x="34" y="18"/>
                </a:lnTo>
                <a:lnTo>
                  <a:pt x="30" y="26"/>
                </a:lnTo>
                <a:lnTo>
                  <a:pt x="22" y="30"/>
                </a:lnTo>
                <a:lnTo>
                  <a:pt x="14" y="34"/>
                </a:lnTo>
                <a:lnTo>
                  <a:pt x="6" y="3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3" name="Freeform 383"/>
          <p:cNvSpPr>
            <a:spLocks/>
          </p:cNvSpPr>
          <p:nvPr/>
        </p:nvSpPr>
        <p:spPr bwMode="gray">
          <a:xfrm>
            <a:off x="8745538" y="349250"/>
            <a:ext cx="61912" cy="17463"/>
          </a:xfrm>
          <a:custGeom>
            <a:avLst/>
            <a:gdLst>
              <a:gd name="T0" fmla="*/ 2147483647 w 86"/>
              <a:gd name="T1" fmla="*/ 0 h 26"/>
              <a:gd name="T2" fmla="*/ 2147483647 w 86"/>
              <a:gd name="T3" fmla="*/ 2147483647 h 26"/>
              <a:gd name="T4" fmla="*/ 0 w 86"/>
              <a:gd name="T5" fmla="*/ 2147483647 h 26"/>
              <a:gd name="T6" fmla="*/ 0 w 86"/>
              <a:gd name="T7" fmla="*/ 0 h 26"/>
              <a:gd name="T8" fmla="*/ 2147483647 w 86"/>
              <a:gd name="T9" fmla="*/ 0 h 26"/>
              <a:gd name="T10" fmla="*/ 2147483647 w 86"/>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26">
                <a:moveTo>
                  <a:pt x="86" y="0"/>
                </a:moveTo>
                <a:lnTo>
                  <a:pt x="86" y="26"/>
                </a:lnTo>
                <a:lnTo>
                  <a:pt x="0" y="26"/>
                </a:lnTo>
                <a:lnTo>
                  <a:pt x="0" y="0"/>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4" name="Freeform 384"/>
          <p:cNvSpPr>
            <a:spLocks/>
          </p:cNvSpPr>
          <p:nvPr/>
        </p:nvSpPr>
        <p:spPr bwMode="gray">
          <a:xfrm>
            <a:off x="8640763" y="227013"/>
            <a:ext cx="119062" cy="249237"/>
          </a:xfrm>
          <a:custGeom>
            <a:avLst/>
            <a:gdLst>
              <a:gd name="T0" fmla="*/ 2147483647 w 168"/>
              <a:gd name="T1" fmla="*/ 2147483647 h 352"/>
              <a:gd name="T2" fmla="*/ 2147483647 w 168"/>
              <a:gd name="T3" fmla="*/ 2147483647 h 352"/>
              <a:gd name="T4" fmla="*/ 2147483647 w 168"/>
              <a:gd name="T5" fmla="*/ 2147483647 h 352"/>
              <a:gd name="T6" fmla="*/ 2147483647 w 168"/>
              <a:gd name="T7" fmla="*/ 2147483647 h 352"/>
              <a:gd name="T8" fmla="*/ 2147483647 w 168"/>
              <a:gd name="T9" fmla="*/ 2147483647 h 352"/>
              <a:gd name="T10" fmla="*/ 2147483647 w 168"/>
              <a:gd name="T11" fmla="*/ 2147483647 h 352"/>
              <a:gd name="T12" fmla="*/ 2147483647 w 168"/>
              <a:gd name="T13" fmla="*/ 2147483647 h 352"/>
              <a:gd name="T14" fmla="*/ 2147483647 w 168"/>
              <a:gd name="T15" fmla="*/ 2147483647 h 352"/>
              <a:gd name="T16" fmla="*/ 2147483647 w 168"/>
              <a:gd name="T17" fmla="*/ 2147483647 h 352"/>
              <a:gd name="T18" fmla="*/ 2147483647 w 168"/>
              <a:gd name="T19" fmla="*/ 2147483647 h 352"/>
              <a:gd name="T20" fmla="*/ 2147483647 w 168"/>
              <a:gd name="T21" fmla="*/ 2147483647 h 352"/>
              <a:gd name="T22" fmla="*/ 2147483647 w 168"/>
              <a:gd name="T23" fmla="*/ 2147483647 h 352"/>
              <a:gd name="T24" fmla="*/ 2147483647 w 168"/>
              <a:gd name="T25" fmla="*/ 2147483647 h 352"/>
              <a:gd name="T26" fmla="*/ 2147483647 w 168"/>
              <a:gd name="T27" fmla="*/ 2147483647 h 352"/>
              <a:gd name="T28" fmla="*/ 2147483647 w 168"/>
              <a:gd name="T29" fmla="*/ 2147483647 h 352"/>
              <a:gd name="T30" fmla="*/ 0 w 168"/>
              <a:gd name="T31" fmla="*/ 2147483647 h 352"/>
              <a:gd name="T32" fmla="*/ 2147483647 w 168"/>
              <a:gd name="T33" fmla="*/ 2147483647 h 352"/>
              <a:gd name="T34" fmla="*/ 2147483647 w 168"/>
              <a:gd name="T35" fmla="*/ 2147483647 h 352"/>
              <a:gd name="T36" fmla="*/ 2147483647 w 168"/>
              <a:gd name="T37" fmla="*/ 2147483647 h 352"/>
              <a:gd name="T38" fmla="*/ 2147483647 w 168"/>
              <a:gd name="T39" fmla="*/ 2147483647 h 352"/>
              <a:gd name="T40" fmla="*/ 2147483647 w 168"/>
              <a:gd name="T41" fmla="*/ 2147483647 h 352"/>
              <a:gd name="T42" fmla="*/ 2147483647 w 168"/>
              <a:gd name="T43" fmla="*/ 2147483647 h 352"/>
              <a:gd name="T44" fmla="*/ 2147483647 w 168"/>
              <a:gd name="T45" fmla="*/ 2147483647 h 352"/>
              <a:gd name="T46" fmla="*/ 2147483647 w 168"/>
              <a:gd name="T47" fmla="*/ 2147483647 h 352"/>
              <a:gd name="T48" fmla="*/ 2147483647 w 168"/>
              <a:gd name="T49" fmla="*/ 2147483647 h 352"/>
              <a:gd name="T50" fmla="*/ 2147483647 w 168"/>
              <a:gd name="T51" fmla="*/ 2147483647 h 352"/>
              <a:gd name="T52" fmla="*/ 2147483647 w 168"/>
              <a:gd name="T53" fmla="*/ 2147483647 h 352"/>
              <a:gd name="T54" fmla="*/ 2147483647 w 168"/>
              <a:gd name="T55" fmla="*/ 2147483647 h 352"/>
              <a:gd name="T56" fmla="*/ 2147483647 w 168"/>
              <a:gd name="T57" fmla="*/ 2147483647 h 352"/>
              <a:gd name="T58" fmla="*/ 2147483647 w 168"/>
              <a:gd name="T59" fmla="*/ 2147483647 h 352"/>
              <a:gd name="T60" fmla="*/ 2147483647 w 168"/>
              <a:gd name="T61" fmla="*/ 2147483647 h 352"/>
              <a:gd name="T62" fmla="*/ 2147483647 w 168"/>
              <a:gd name="T63" fmla="*/ 2147483647 h 352"/>
              <a:gd name="T64" fmla="*/ 2147483647 w 168"/>
              <a:gd name="T65" fmla="*/ 2147483647 h 352"/>
              <a:gd name="T66" fmla="*/ 2147483647 w 168"/>
              <a:gd name="T67" fmla="*/ 2147483647 h 352"/>
              <a:gd name="T68" fmla="*/ 2147483647 w 168"/>
              <a:gd name="T69" fmla="*/ 2147483647 h 352"/>
              <a:gd name="T70" fmla="*/ 2147483647 w 168"/>
              <a:gd name="T71" fmla="*/ 2147483647 h 352"/>
              <a:gd name="T72" fmla="*/ 2147483647 w 168"/>
              <a:gd name="T73" fmla="*/ 0 h 352"/>
              <a:gd name="T74" fmla="*/ 2147483647 w 168"/>
              <a:gd name="T75" fmla="*/ 2147483647 h 352"/>
              <a:gd name="T76" fmla="*/ 2147483647 w 168"/>
              <a:gd name="T77" fmla="*/ 2147483647 h 352"/>
              <a:gd name="T78" fmla="*/ 2147483647 w 168"/>
              <a:gd name="T79" fmla="*/ 2147483647 h 352"/>
              <a:gd name="T80" fmla="*/ 2147483647 w 168"/>
              <a:gd name="T81" fmla="*/ 2147483647 h 352"/>
              <a:gd name="T82" fmla="*/ 2147483647 w 168"/>
              <a:gd name="T83" fmla="*/ 2147483647 h 352"/>
              <a:gd name="T84" fmla="*/ 2147483647 w 168"/>
              <a:gd name="T85" fmla="*/ 2147483647 h 352"/>
              <a:gd name="T86" fmla="*/ 2147483647 w 168"/>
              <a:gd name="T87" fmla="*/ 2147483647 h 352"/>
              <a:gd name="T88" fmla="*/ 2147483647 w 168"/>
              <a:gd name="T89" fmla="*/ 2147483647 h 352"/>
              <a:gd name="T90" fmla="*/ 2147483647 w 168"/>
              <a:gd name="T91" fmla="*/ 2147483647 h 352"/>
              <a:gd name="T92" fmla="*/ 2147483647 w 168"/>
              <a:gd name="T93" fmla="*/ 2147483647 h 352"/>
              <a:gd name="T94" fmla="*/ 2147483647 w 168"/>
              <a:gd name="T95" fmla="*/ 2147483647 h 352"/>
              <a:gd name="T96" fmla="*/ 2147483647 w 168"/>
              <a:gd name="T97" fmla="*/ 2147483647 h 352"/>
              <a:gd name="T98" fmla="*/ 2147483647 w 168"/>
              <a:gd name="T99" fmla="*/ 2147483647 h 352"/>
              <a:gd name="T100" fmla="*/ 2147483647 w 168"/>
              <a:gd name="T101" fmla="*/ 2147483647 h 352"/>
              <a:gd name="T102" fmla="*/ 2147483647 w 168"/>
              <a:gd name="T103" fmla="*/ 2147483647 h 352"/>
              <a:gd name="T104" fmla="*/ 2147483647 w 168"/>
              <a:gd name="T105" fmla="*/ 2147483647 h 352"/>
              <a:gd name="T106" fmla="*/ 2147483647 w 168"/>
              <a:gd name="T107" fmla="*/ 2147483647 h 352"/>
              <a:gd name="T108" fmla="*/ 2147483647 w 168"/>
              <a:gd name="T109" fmla="*/ 2147483647 h 352"/>
              <a:gd name="T110" fmla="*/ 2147483647 w 168"/>
              <a:gd name="T111" fmla="*/ 2147483647 h 352"/>
              <a:gd name="T112" fmla="*/ 2147483647 w 168"/>
              <a:gd name="T113" fmla="*/ 2147483647 h 352"/>
              <a:gd name="T114" fmla="*/ 2147483647 w 168"/>
              <a:gd name="T115" fmla="*/ 2147483647 h 352"/>
              <a:gd name="T116" fmla="*/ 2147483647 w 168"/>
              <a:gd name="T117" fmla="*/ 2147483647 h 352"/>
              <a:gd name="T118" fmla="*/ 2147483647 w 168"/>
              <a:gd name="T119" fmla="*/ 2147483647 h 352"/>
              <a:gd name="T120" fmla="*/ 2147483647 w 168"/>
              <a:gd name="T121" fmla="*/ 2147483647 h 352"/>
              <a:gd name="T122" fmla="*/ 2147483647 w 168"/>
              <a:gd name="T123" fmla="*/ 2147483647 h 352"/>
              <a:gd name="T124" fmla="*/ 2147483647 w 168"/>
              <a:gd name="T125" fmla="*/ 2147483647 h 3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8" h="352">
                <a:moveTo>
                  <a:pt x="26" y="342"/>
                </a:moveTo>
                <a:lnTo>
                  <a:pt x="26" y="342"/>
                </a:lnTo>
                <a:lnTo>
                  <a:pt x="26" y="336"/>
                </a:lnTo>
                <a:lnTo>
                  <a:pt x="26" y="332"/>
                </a:lnTo>
                <a:lnTo>
                  <a:pt x="32" y="324"/>
                </a:lnTo>
                <a:lnTo>
                  <a:pt x="40" y="316"/>
                </a:lnTo>
                <a:lnTo>
                  <a:pt x="44" y="312"/>
                </a:lnTo>
                <a:lnTo>
                  <a:pt x="46" y="306"/>
                </a:lnTo>
                <a:lnTo>
                  <a:pt x="48" y="290"/>
                </a:lnTo>
                <a:lnTo>
                  <a:pt x="52" y="274"/>
                </a:lnTo>
                <a:lnTo>
                  <a:pt x="56" y="258"/>
                </a:lnTo>
                <a:lnTo>
                  <a:pt x="60" y="250"/>
                </a:lnTo>
                <a:lnTo>
                  <a:pt x="66" y="244"/>
                </a:lnTo>
                <a:lnTo>
                  <a:pt x="68" y="220"/>
                </a:lnTo>
                <a:lnTo>
                  <a:pt x="76" y="198"/>
                </a:lnTo>
                <a:lnTo>
                  <a:pt x="86" y="178"/>
                </a:lnTo>
                <a:lnTo>
                  <a:pt x="102" y="158"/>
                </a:lnTo>
                <a:lnTo>
                  <a:pt x="98" y="148"/>
                </a:lnTo>
                <a:lnTo>
                  <a:pt x="94" y="138"/>
                </a:lnTo>
                <a:lnTo>
                  <a:pt x="90" y="138"/>
                </a:lnTo>
                <a:lnTo>
                  <a:pt x="88" y="134"/>
                </a:lnTo>
                <a:lnTo>
                  <a:pt x="84" y="130"/>
                </a:lnTo>
                <a:lnTo>
                  <a:pt x="84" y="126"/>
                </a:lnTo>
                <a:lnTo>
                  <a:pt x="70" y="142"/>
                </a:lnTo>
                <a:lnTo>
                  <a:pt x="62" y="148"/>
                </a:lnTo>
                <a:lnTo>
                  <a:pt x="54" y="154"/>
                </a:lnTo>
                <a:lnTo>
                  <a:pt x="52" y="154"/>
                </a:lnTo>
                <a:lnTo>
                  <a:pt x="46" y="150"/>
                </a:lnTo>
                <a:lnTo>
                  <a:pt x="42" y="146"/>
                </a:lnTo>
                <a:lnTo>
                  <a:pt x="38" y="140"/>
                </a:lnTo>
                <a:lnTo>
                  <a:pt x="30" y="128"/>
                </a:lnTo>
                <a:lnTo>
                  <a:pt x="26" y="124"/>
                </a:lnTo>
                <a:lnTo>
                  <a:pt x="22" y="120"/>
                </a:lnTo>
                <a:lnTo>
                  <a:pt x="16" y="116"/>
                </a:lnTo>
                <a:lnTo>
                  <a:pt x="10" y="116"/>
                </a:lnTo>
                <a:lnTo>
                  <a:pt x="4" y="112"/>
                </a:lnTo>
                <a:lnTo>
                  <a:pt x="2" y="106"/>
                </a:lnTo>
                <a:lnTo>
                  <a:pt x="0" y="94"/>
                </a:lnTo>
                <a:lnTo>
                  <a:pt x="6" y="92"/>
                </a:lnTo>
                <a:lnTo>
                  <a:pt x="12" y="92"/>
                </a:lnTo>
                <a:lnTo>
                  <a:pt x="22" y="100"/>
                </a:lnTo>
                <a:lnTo>
                  <a:pt x="30" y="108"/>
                </a:lnTo>
                <a:lnTo>
                  <a:pt x="38" y="116"/>
                </a:lnTo>
                <a:lnTo>
                  <a:pt x="46" y="124"/>
                </a:lnTo>
                <a:lnTo>
                  <a:pt x="50" y="128"/>
                </a:lnTo>
                <a:lnTo>
                  <a:pt x="56" y="132"/>
                </a:lnTo>
                <a:lnTo>
                  <a:pt x="66" y="120"/>
                </a:lnTo>
                <a:lnTo>
                  <a:pt x="76" y="108"/>
                </a:lnTo>
                <a:lnTo>
                  <a:pt x="78" y="104"/>
                </a:lnTo>
                <a:lnTo>
                  <a:pt x="82" y="102"/>
                </a:lnTo>
                <a:lnTo>
                  <a:pt x="92" y="100"/>
                </a:lnTo>
                <a:lnTo>
                  <a:pt x="96" y="94"/>
                </a:lnTo>
                <a:lnTo>
                  <a:pt x="94" y="78"/>
                </a:lnTo>
                <a:lnTo>
                  <a:pt x="88" y="68"/>
                </a:lnTo>
                <a:lnTo>
                  <a:pt x="82" y="58"/>
                </a:lnTo>
                <a:lnTo>
                  <a:pt x="84" y="46"/>
                </a:lnTo>
                <a:lnTo>
                  <a:pt x="88" y="40"/>
                </a:lnTo>
                <a:lnTo>
                  <a:pt x="92" y="36"/>
                </a:lnTo>
                <a:lnTo>
                  <a:pt x="96" y="36"/>
                </a:lnTo>
                <a:lnTo>
                  <a:pt x="100" y="36"/>
                </a:lnTo>
                <a:lnTo>
                  <a:pt x="104" y="38"/>
                </a:lnTo>
                <a:lnTo>
                  <a:pt x="108" y="36"/>
                </a:lnTo>
                <a:lnTo>
                  <a:pt x="112" y="36"/>
                </a:lnTo>
                <a:lnTo>
                  <a:pt x="116" y="38"/>
                </a:lnTo>
                <a:lnTo>
                  <a:pt x="120" y="46"/>
                </a:lnTo>
                <a:lnTo>
                  <a:pt x="124" y="56"/>
                </a:lnTo>
                <a:lnTo>
                  <a:pt x="114" y="76"/>
                </a:lnTo>
                <a:lnTo>
                  <a:pt x="112" y="78"/>
                </a:lnTo>
                <a:lnTo>
                  <a:pt x="112" y="82"/>
                </a:lnTo>
                <a:lnTo>
                  <a:pt x="114" y="86"/>
                </a:lnTo>
                <a:lnTo>
                  <a:pt x="122" y="86"/>
                </a:lnTo>
                <a:lnTo>
                  <a:pt x="124" y="82"/>
                </a:lnTo>
                <a:lnTo>
                  <a:pt x="130" y="78"/>
                </a:lnTo>
                <a:lnTo>
                  <a:pt x="140" y="74"/>
                </a:lnTo>
                <a:lnTo>
                  <a:pt x="154" y="64"/>
                </a:lnTo>
                <a:lnTo>
                  <a:pt x="154" y="56"/>
                </a:lnTo>
                <a:lnTo>
                  <a:pt x="154" y="50"/>
                </a:lnTo>
                <a:lnTo>
                  <a:pt x="156" y="42"/>
                </a:lnTo>
                <a:lnTo>
                  <a:pt x="154" y="34"/>
                </a:lnTo>
                <a:lnTo>
                  <a:pt x="150" y="30"/>
                </a:lnTo>
                <a:lnTo>
                  <a:pt x="146" y="24"/>
                </a:lnTo>
                <a:lnTo>
                  <a:pt x="142" y="14"/>
                </a:lnTo>
                <a:lnTo>
                  <a:pt x="144" y="6"/>
                </a:lnTo>
                <a:lnTo>
                  <a:pt x="148" y="0"/>
                </a:lnTo>
                <a:lnTo>
                  <a:pt x="150" y="0"/>
                </a:lnTo>
                <a:lnTo>
                  <a:pt x="160" y="14"/>
                </a:lnTo>
                <a:lnTo>
                  <a:pt x="164" y="22"/>
                </a:lnTo>
                <a:lnTo>
                  <a:pt x="166" y="30"/>
                </a:lnTo>
                <a:lnTo>
                  <a:pt x="168" y="52"/>
                </a:lnTo>
                <a:lnTo>
                  <a:pt x="168" y="74"/>
                </a:lnTo>
                <a:lnTo>
                  <a:pt x="156" y="84"/>
                </a:lnTo>
                <a:lnTo>
                  <a:pt x="142" y="92"/>
                </a:lnTo>
                <a:lnTo>
                  <a:pt x="136" y="106"/>
                </a:lnTo>
                <a:lnTo>
                  <a:pt x="134" y="124"/>
                </a:lnTo>
                <a:lnTo>
                  <a:pt x="130" y="142"/>
                </a:lnTo>
                <a:lnTo>
                  <a:pt x="134" y="154"/>
                </a:lnTo>
                <a:lnTo>
                  <a:pt x="138" y="168"/>
                </a:lnTo>
                <a:lnTo>
                  <a:pt x="138" y="180"/>
                </a:lnTo>
                <a:lnTo>
                  <a:pt x="136" y="192"/>
                </a:lnTo>
                <a:lnTo>
                  <a:pt x="134" y="198"/>
                </a:lnTo>
                <a:lnTo>
                  <a:pt x="128" y="202"/>
                </a:lnTo>
                <a:lnTo>
                  <a:pt x="120" y="210"/>
                </a:lnTo>
                <a:lnTo>
                  <a:pt x="104" y="222"/>
                </a:lnTo>
                <a:lnTo>
                  <a:pt x="110" y="228"/>
                </a:lnTo>
                <a:lnTo>
                  <a:pt x="112" y="234"/>
                </a:lnTo>
                <a:lnTo>
                  <a:pt x="116" y="248"/>
                </a:lnTo>
                <a:lnTo>
                  <a:pt x="116" y="262"/>
                </a:lnTo>
                <a:lnTo>
                  <a:pt x="116" y="280"/>
                </a:lnTo>
                <a:lnTo>
                  <a:pt x="118" y="284"/>
                </a:lnTo>
                <a:lnTo>
                  <a:pt x="120" y="288"/>
                </a:lnTo>
                <a:lnTo>
                  <a:pt x="122" y="292"/>
                </a:lnTo>
                <a:lnTo>
                  <a:pt x="122" y="296"/>
                </a:lnTo>
                <a:lnTo>
                  <a:pt x="114" y="306"/>
                </a:lnTo>
                <a:lnTo>
                  <a:pt x="112" y="312"/>
                </a:lnTo>
                <a:lnTo>
                  <a:pt x="110" y="318"/>
                </a:lnTo>
                <a:lnTo>
                  <a:pt x="106" y="324"/>
                </a:lnTo>
                <a:lnTo>
                  <a:pt x="100" y="326"/>
                </a:lnTo>
                <a:lnTo>
                  <a:pt x="90" y="328"/>
                </a:lnTo>
                <a:lnTo>
                  <a:pt x="88" y="326"/>
                </a:lnTo>
                <a:lnTo>
                  <a:pt x="90" y="320"/>
                </a:lnTo>
                <a:lnTo>
                  <a:pt x="94" y="316"/>
                </a:lnTo>
                <a:lnTo>
                  <a:pt x="96" y="310"/>
                </a:lnTo>
                <a:lnTo>
                  <a:pt x="98" y="302"/>
                </a:lnTo>
                <a:lnTo>
                  <a:pt x="100" y="296"/>
                </a:lnTo>
                <a:lnTo>
                  <a:pt x="104" y="288"/>
                </a:lnTo>
                <a:lnTo>
                  <a:pt x="94" y="264"/>
                </a:lnTo>
                <a:lnTo>
                  <a:pt x="90" y="250"/>
                </a:lnTo>
                <a:lnTo>
                  <a:pt x="88" y="236"/>
                </a:lnTo>
                <a:lnTo>
                  <a:pt x="86" y="242"/>
                </a:lnTo>
                <a:lnTo>
                  <a:pt x="86" y="248"/>
                </a:lnTo>
                <a:lnTo>
                  <a:pt x="88" y="260"/>
                </a:lnTo>
                <a:lnTo>
                  <a:pt x="78" y="272"/>
                </a:lnTo>
                <a:lnTo>
                  <a:pt x="68" y="286"/>
                </a:lnTo>
                <a:lnTo>
                  <a:pt x="60" y="302"/>
                </a:lnTo>
                <a:lnTo>
                  <a:pt x="58" y="310"/>
                </a:lnTo>
                <a:lnTo>
                  <a:pt x="58" y="318"/>
                </a:lnTo>
                <a:lnTo>
                  <a:pt x="48" y="336"/>
                </a:lnTo>
                <a:lnTo>
                  <a:pt x="42" y="344"/>
                </a:lnTo>
                <a:lnTo>
                  <a:pt x="38" y="352"/>
                </a:lnTo>
                <a:lnTo>
                  <a:pt x="36" y="352"/>
                </a:lnTo>
                <a:lnTo>
                  <a:pt x="32" y="350"/>
                </a:lnTo>
                <a:lnTo>
                  <a:pt x="28" y="346"/>
                </a:lnTo>
                <a:lnTo>
                  <a:pt x="26" y="3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5" name="Freeform 385"/>
          <p:cNvSpPr>
            <a:spLocks/>
          </p:cNvSpPr>
          <p:nvPr/>
        </p:nvSpPr>
        <p:spPr bwMode="gray">
          <a:xfrm>
            <a:off x="8764588" y="404813"/>
            <a:ext cx="36512" cy="5715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2147483647 w 52"/>
              <a:gd name="T15" fmla="*/ 2147483647 h 80"/>
              <a:gd name="T16" fmla="*/ 2147483647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2147483647 w 52"/>
              <a:gd name="T27" fmla="*/ 2147483647 h 80"/>
              <a:gd name="T28" fmla="*/ 2147483647 w 52"/>
              <a:gd name="T29" fmla="*/ 2147483647 h 80"/>
              <a:gd name="T30" fmla="*/ 2147483647 w 52"/>
              <a:gd name="T31" fmla="*/ 2147483647 h 80"/>
              <a:gd name="T32" fmla="*/ 2147483647 w 52"/>
              <a:gd name="T33" fmla="*/ 2147483647 h 80"/>
              <a:gd name="T34" fmla="*/ 0 w 52"/>
              <a:gd name="T35" fmla="*/ 2147483647 h 80"/>
              <a:gd name="T36" fmla="*/ 0 w 52"/>
              <a:gd name="T37" fmla="*/ 2147483647 h 80"/>
              <a:gd name="T38" fmla="*/ 0 w 52"/>
              <a:gd name="T39" fmla="*/ 2147483647 h 80"/>
              <a:gd name="T40" fmla="*/ 0 w 52"/>
              <a:gd name="T41" fmla="*/ 2147483647 h 80"/>
              <a:gd name="T42" fmla="*/ 2147483647 w 52"/>
              <a:gd name="T43" fmla="*/ 0 h 80"/>
              <a:gd name="T44" fmla="*/ 2147483647 w 52"/>
              <a:gd name="T45" fmla="*/ 0 h 80"/>
              <a:gd name="T46" fmla="*/ 2147483647 w 52"/>
              <a:gd name="T47" fmla="*/ 2147483647 h 80"/>
              <a:gd name="T48" fmla="*/ 2147483647 w 52"/>
              <a:gd name="T49" fmla="*/ 2147483647 h 80"/>
              <a:gd name="T50" fmla="*/ 2147483647 w 52"/>
              <a:gd name="T51" fmla="*/ 2147483647 h 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 h="80">
                <a:moveTo>
                  <a:pt x="10" y="10"/>
                </a:moveTo>
                <a:lnTo>
                  <a:pt x="10" y="10"/>
                </a:lnTo>
                <a:lnTo>
                  <a:pt x="34" y="34"/>
                </a:lnTo>
                <a:lnTo>
                  <a:pt x="46" y="44"/>
                </a:lnTo>
                <a:lnTo>
                  <a:pt x="50" y="52"/>
                </a:lnTo>
                <a:lnTo>
                  <a:pt x="52" y="60"/>
                </a:lnTo>
                <a:lnTo>
                  <a:pt x="52" y="70"/>
                </a:lnTo>
                <a:lnTo>
                  <a:pt x="40" y="80"/>
                </a:lnTo>
                <a:lnTo>
                  <a:pt x="40" y="66"/>
                </a:lnTo>
                <a:lnTo>
                  <a:pt x="40" y="60"/>
                </a:lnTo>
                <a:lnTo>
                  <a:pt x="36" y="54"/>
                </a:lnTo>
                <a:lnTo>
                  <a:pt x="4" y="22"/>
                </a:lnTo>
                <a:lnTo>
                  <a:pt x="0" y="16"/>
                </a:lnTo>
                <a:lnTo>
                  <a:pt x="0" y="12"/>
                </a:lnTo>
                <a:lnTo>
                  <a:pt x="0" y="8"/>
                </a:lnTo>
                <a:lnTo>
                  <a:pt x="6" y="0"/>
                </a:lnTo>
                <a:lnTo>
                  <a:pt x="6" y="6"/>
                </a:lnTo>
                <a:lnTo>
                  <a:pt x="1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6" name="Freeform 386"/>
          <p:cNvSpPr>
            <a:spLocks/>
          </p:cNvSpPr>
          <p:nvPr/>
        </p:nvSpPr>
        <p:spPr bwMode="gray">
          <a:xfrm>
            <a:off x="8764588" y="433388"/>
            <a:ext cx="22225" cy="28575"/>
          </a:xfrm>
          <a:custGeom>
            <a:avLst/>
            <a:gdLst>
              <a:gd name="T0" fmla="*/ 2147483647 w 32"/>
              <a:gd name="T1" fmla="*/ 2147483647 h 40"/>
              <a:gd name="T2" fmla="*/ 2147483647 w 32"/>
              <a:gd name="T3" fmla="*/ 2147483647 h 40"/>
              <a:gd name="T4" fmla="*/ 2147483647 w 32"/>
              <a:gd name="T5" fmla="*/ 2147483647 h 40"/>
              <a:gd name="T6" fmla="*/ 2147483647 w 32"/>
              <a:gd name="T7" fmla="*/ 2147483647 h 40"/>
              <a:gd name="T8" fmla="*/ 2147483647 w 32"/>
              <a:gd name="T9" fmla="*/ 2147483647 h 40"/>
              <a:gd name="T10" fmla="*/ 2147483647 w 32"/>
              <a:gd name="T11" fmla="*/ 2147483647 h 40"/>
              <a:gd name="T12" fmla="*/ 2147483647 w 32"/>
              <a:gd name="T13" fmla="*/ 2147483647 h 40"/>
              <a:gd name="T14" fmla="*/ 2147483647 w 32"/>
              <a:gd name="T15" fmla="*/ 2147483647 h 40"/>
              <a:gd name="T16" fmla="*/ 2147483647 w 32"/>
              <a:gd name="T17" fmla="*/ 2147483647 h 40"/>
              <a:gd name="T18" fmla="*/ 2147483647 w 32"/>
              <a:gd name="T19" fmla="*/ 2147483647 h 40"/>
              <a:gd name="T20" fmla="*/ 2147483647 w 32"/>
              <a:gd name="T21" fmla="*/ 2147483647 h 40"/>
              <a:gd name="T22" fmla="*/ 0 w 32"/>
              <a:gd name="T23" fmla="*/ 2147483647 h 40"/>
              <a:gd name="T24" fmla="*/ 0 w 32"/>
              <a:gd name="T25" fmla="*/ 2147483647 h 40"/>
              <a:gd name="T26" fmla="*/ 0 w 32"/>
              <a:gd name="T27" fmla="*/ 2147483647 h 40"/>
              <a:gd name="T28" fmla="*/ 2147483647 w 32"/>
              <a:gd name="T29" fmla="*/ 2147483647 h 40"/>
              <a:gd name="T30" fmla="*/ 2147483647 w 32"/>
              <a:gd name="T31" fmla="*/ 0 h 40"/>
              <a:gd name="T32" fmla="*/ 2147483647 w 32"/>
              <a:gd name="T33" fmla="*/ 2147483647 h 40"/>
              <a:gd name="T34" fmla="*/ 2147483647 w 32"/>
              <a:gd name="T35" fmla="*/ 2147483647 h 40"/>
              <a:gd name="T36" fmla="*/ 2147483647 w 32"/>
              <a:gd name="T37" fmla="*/ 2147483647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 h="40">
                <a:moveTo>
                  <a:pt x="32" y="34"/>
                </a:moveTo>
                <a:lnTo>
                  <a:pt x="32" y="34"/>
                </a:lnTo>
                <a:lnTo>
                  <a:pt x="26" y="40"/>
                </a:lnTo>
                <a:lnTo>
                  <a:pt x="20" y="32"/>
                </a:lnTo>
                <a:lnTo>
                  <a:pt x="20" y="12"/>
                </a:lnTo>
                <a:lnTo>
                  <a:pt x="16" y="16"/>
                </a:lnTo>
                <a:lnTo>
                  <a:pt x="14" y="24"/>
                </a:lnTo>
                <a:lnTo>
                  <a:pt x="14" y="40"/>
                </a:lnTo>
                <a:lnTo>
                  <a:pt x="0" y="28"/>
                </a:lnTo>
                <a:lnTo>
                  <a:pt x="0" y="20"/>
                </a:lnTo>
                <a:lnTo>
                  <a:pt x="2" y="12"/>
                </a:lnTo>
                <a:lnTo>
                  <a:pt x="10" y="0"/>
                </a:lnTo>
                <a:lnTo>
                  <a:pt x="32" y="20"/>
                </a:lnTo>
                <a:lnTo>
                  <a:pt x="32"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7" name="Freeform 387"/>
          <p:cNvSpPr>
            <a:spLocks/>
          </p:cNvSpPr>
          <p:nvPr/>
        </p:nvSpPr>
        <p:spPr bwMode="gray">
          <a:xfrm>
            <a:off x="8728075" y="496888"/>
            <a:ext cx="34925" cy="15875"/>
          </a:xfrm>
          <a:custGeom>
            <a:avLst/>
            <a:gdLst>
              <a:gd name="T0" fmla="*/ 2147483647 w 50"/>
              <a:gd name="T1" fmla="*/ 2147483647 h 22"/>
              <a:gd name="T2" fmla="*/ 2147483647 w 50"/>
              <a:gd name="T3" fmla="*/ 2147483647 h 22"/>
              <a:gd name="T4" fmla="*/ 2147483647 w 50"/>
              <a:gd name="T5" fmla="*/ 2147483647 h 22"/>
              <a:gd name="T6" fmla="*/ 2147483647 w 50"/>
              <a:gd name="T7" fmla="*/ 0 h 22"/>
              <a:gd name="T8" fmla="*/ 2147483647 w 50"/>
              <a:gd name="T9" fmla="*/ 0 h 22"/>
              <a:gd name="T10" fmla="*/ 0 w 50"/>
              <a:gd name="T11" fmla="*/ 0 h 22"/>
              <a:gd name="T12" fmla="*/ 0 w 50"/>
              <a:gd name="T13" fmla="*/ 0 h 22"/>
              <a:gd name="T14" fmla="*/ 2147483647 w 50"/>
              <a:gd name="T15" fmla="*/ 2147483647 h 22"/>
              <a:gd name="T16" fmla="*/ 2147483647 w 50"/>
              <a:gd name="T17" fmla="*/ 2147483647 h 22"/>
              <a:gd name="T18" fmla="*/ 2147483647 w 50"/>
              <a:gd name="T19" fmla="*/ 2147483647 h 22"/>
              <a:gd name="T20" fmla="*/ 2147483647 w 50"/>
              <a:gd name="T21" fmla="*/ 2147483647 h 22"/>
              <a:gd name="T22" fmla="*/ 2147483647 w 50"/>
              <a:gd name="T23" fmla="*/ 2147483647 h 22"/>
              <a:gd name="T24" fmla="*/ 2147483647 w 50"/>
              <a:gd name="T25" fmla="*/ 2147483647 h 22"/>
              <a:gd name="T26" fmla="*/ 2147483647 w 50"/>
              <a:gd name="T27" fmla="*/ 2147483647 h 22"/>
              <a:gd name="T28" fmla="*/ 2147483647 w 50"/>
              <a:gd name="T29" fmla="*/ 2147483647 h 22"/>
              <a:gd name="T30" fmla="*/ 2147483647 w 50"/>
              <a:gd name="T31" fmla="*/ 2147483647 h 22"/>
              <a:gd name="T32" fmla="*/ 2147483647 w 50"/>
              <a:gd name="T33" fmla="*/ 2147483647 h 22"/>
              <a:gd name="T34" fmla="*/ 2147483647 w 50"/>
              <a:gd name="T35" fmla="*/ 2147483647 h 22"/>
              <a:gd name="T36" fmla="*/ 2147483647 w 50"/>
              <a:gd name="T37" fmla="*/ 2147483647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0" h="22">
                <a:moveTo>
                  <a:pt x="48" y="8"/>
                </a:moveTo>
                <a:lnTo>
                  <a:pt x="48" y="8"/>
                </a:lnTo>
                <a:lnTo>
                  <a:pt x="50" y="4"/>
                </a:lnTo>
                <a:lnTo>
                  <a:pt x="50" y="0"/>
                </a:lnTo>
                <a:lnTo>
                  <a:pt x="0" y="0"/>
                </a:lnTo>
                <a:lnTo>
                  <a:pt x="2" y="4"/>
                </a:lnTo>
                <a:lnTo>
                  <a:pt x="4" y="10"/>
                </a:lnTo>
                <a:lnTo>
                  <a:pt x="10" y="18"/>
                </a:lnTo>
                <a:lnTo>
                  <a:pt x="16" y="20"/>
                </a:lnTo>
                <a:lnTo>
                  <a:pt x="24" y="22"/>
                </a:lnTo>
                <a:lnTo>
                  <a:pt x="30" y="22"/>
                </a:lnTo>
                <a:lnTo>
                  <a:pt x="36" y="20"/>
                </a:lnTo>
                <a:lnTo>
                  <a:pt x="42" y="14"/>
                </a:lnTo>
                <a:lnTo>
                  <a:pt x="4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8" name="Freeform 388"/>
          <p:cNvSpPr>
            <a:spLocks/>
          </p:cNvSpPr>
          <p:nvPr/>
        </p:nvSpPr>
        <p:spPr bwMode="gray">
          <a:xfrm>
            <a:off x="8721725" y="542925"/>
            <a:ext cx="26988" cy="36513"/>
          </a:xfrm>
          <a:custGeom>
            <a:avLst/>
            <a:gdLst>
              <a:gd name="T0" fmla="*/ 0 w 38"/>
              <a:gd name="T1" fmla="*/ 2147483647 h 52"/>
              <a:gd name="T2" fmla="*/ 0 w 38"/>
              <a:gd name="T3" fmla="*/ 2147483647 h 52"/>
              <a:gd name="T4" fmla="*/ 0 w 38"/>
              <a:gd name="T5" fmla="*/ 2147483647 h 52"/>
              <a:gd name="T6" fmla="*/ 2147483647 w 38"/>
              <a:gd name="T7" fmla="*/ 2147483647 h 52"/>
              <a:gd name="T8" fmla="*/ 2147483647 w 38"/>
              <a:gd name="T9" fmla="*/ 2147483647 h 52"/>
              <a:gd name="T10" fmla="*/ 2147483647 w 38"/>
              <a:gd name="T11" fmla="*/ 2147483647 h 52"/>
              <a:gd name="T12" fmla="*/ 2147483647 w 38"/>
              <a:gd name="T13" fmla="*/ 2147483647 h 52"/>
              <a:gd name="T14" fmla="*/ 2147483647 w 38"/>
              <a:gd name="T15" fmla="*/ 2147483647 h 52"/>
              <a:gd name="T16" fmla="*/ 2147483647 w 38"/>
              <a:gd name="T17" fmla="*/ 2147483647 h 52"/>
              <a:gd name="T18" fmla="*/ 2147483647 w 38"/>
              <a:gd name="T19" fmla="*/ 2147483647 h 52"/>
              <a:gd name="T20" fmla="*/ 2147483647 w 38"/>
              <a:gd name="T21" fmla="*/ 2147483647 h 52"/>
              <a:gd name="T22" fmla="*/ 2147483647 w 38"/>
              <a:gd name="T23" fmla="*/ 2147483647 h 52"/>
              <a:gd name="T24" fmla="*/ 2147483647 w 38"/>
              <a:gd name="T25" fmla="*/ 2147483647 h 52"/>
              <a:gd name="T26" fmla="*/ 2147483647 w 38"/>
              <a:gd name="T27" fmla="*/ 2147483647 h 52"/>
              <a:gd name="T28" fmla="*/ 2147483647 w 38"/>
              <a:gd name="T29" fmla="*/ 2147483647 h 52"/>
              <a:gd name="T30" fmla="*/ 2147483647 w 38"/>
              <a:gd name="T31" fmla="*/ 2147483647 h 52"/>
              <a:gd name="T32" fmla="*/ 2147483647 w 38"/>
              <a:gd name="T33" fmla="*/ 2147483647 h 52"/>
              <a:gd name="T34" fmla="*/ 2147483647 w 38"/>
              <a:gd name="T35" fmla="*/ 2147483647 h 52"/>
              <a:gd name="T36" fmla="*/ 0 w 38"/>
              <a:gd name="T37" fmla="*/ 2147483647 h 52"/>
              <a:gd name="T38" fmla="*/ 0 w 38"/>
              <a:gd name="T39" fmla="*/ 2147483647 h 52"/>
              <a:gd name="T40" fmla="*/ 0 w 38"/>
              <a:gd name="T41" fmla="*/ 2147483647 h 52"/>
              <a:gd name="T42" fmla="*/ 2147483647 w 38"/>
              <a:gd name="T43" fmla="*/ 2147483647 h 52"/>
              <a:gd name="T44" fmla="*/ 2147483647 w 38"/>
              <a:gd name="T45" fmla="*/ 2147483647 h 52"/>
              <a:gd name="T46" fmla="*/ 2147483647 w 38"/>
              <a:gd name="T47" fmla="*/ 2147483647 h 52"/>
              <a:gd name="T48" fmla="*/ 2147483647 w 38"/>
              <a:gd name="T49" fmla="*/ 0 h 52"/>
              <a:gd name="T50" fmla="*/ 2147483647 w 38"/>
              <a:gd name="T51" fmla="*/ 0 h 52"/>
              <a:gd name="T52" fmla="*/ 2147483647 w 38"/>
              <a:gd name="T53" fmla="*/ 0 h 52"/>
              <a:gd name="T54" fmla="*/ 2147483647 w 38"/>
              <a:gd name="T55" fmla="*/ 2147483647 h 52"/>
              <a:gd name="T56" fmla="*/ 2147483647 w 38"/>
              <a:gd name="T57" fmla="*/ 2147483647 h 52"/>
              <a:gd name="T58" fmla="*/ 2147483647 w 38"/>
              <a:gd name="T59" fmla="*/ 2147483647 h 52"/>
              <a:gd name="T60" fmla="*/ 2147483647 w 38"/>
              <a:gd name="T61" fmla="*/ 2147483647 h 52"/>
              <a:gd name="T62" fmla="*/ 2147483647 w 38"/>
              <a:gd name="T63" fmla="*/ 2147483647 h 52"/>
              <a:gd name="T64" fmla="*/ 2147483647 w 38"/>
              <a:gd name="T65" fmla="*/ 2147483647 h 52"/>
              <a:gd name="T66" fmla="*/ 2147483647 w 38"/>
              <a:gd name="T67" fmla="*/ 2147483647 h 52"/>
              <a:gd name="T68" fmla="*/ 2147483647 w 38"/>
              <a:gd name="T69" fmla="*/ 2147483647 h 52"/>
              <a:gd name="T70" fmla="*/ 2147483647 w 38"/>
              <a:gd name="T71" fmla="*/ 2147483647 h 52"/>
              <a:gd name="T72" fmla="*/ 2147483647 w 38"/>
              <a:gd name="T73" fmla="*/ 2147483647 h 52"/>
              <a:gd name="T74" fmla="*/ 2147483647 w 38"/>
              <a:gd name="T75" fmla="*/ 2147483647 h 52"/>
              <a:gd name="T76" fmla="*/ 2147483647 w 38"/>
              <a:gd name="T77" fmla="*/ 2147483647 h 52"/>
              <a:gd name="T78" fmla="*/ 2147483647 w 38"/>
              <a:gd name="T79" fmla="*/ 2147483647 h 52"/>
              <a:gd name="T80" fmla="*/ 2147483647 w 38"/>
              <a:gd name="T81" fmla="*/ 2147483647 h 52"/>
              <a:gd name="T82" fmla="*/ 0 w 38"/>
              <a:gd name="T83" fmla="*/ 2147483647 h 52"/>
              <a:gd name="T84" fmla="*/ 0 w 38"/>
              <a:gd name="T85" fmla="*/ 2147483647 h 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8" h="52">
                <a:moveTo>
                  <a:pt x="0" y="52"/>
                </a:moveTo>
                <a:lnTo>
                  <a:pt x="0" y="52"/>
                </a:lnTo>
                <a:lnTo>
                  <a:pt x="0" y="48"/>
                </a:lnTo>
                <a:lnTo>
                  <a:pt x="2" y="44"/>
                </a:lnTo>
                <a:lnTo>
                  <a:pt x="8" y="36"/>
                </a:lnTo>
                <a:lnTo>
                  <a:pt x="22" y="22"/>
                </a:lnTo>
                <a:lnTo>
                  <a:pt x="24" y="18"/>
                </a:lnTo>
                <a:lnTo>
                  <a:pt x="24" y="12"/>
                </a:lnTo>
                <a:lnTo>
                  <a:pt x="22" y="10"/>
                </a:lnTo>
                <a:lnTo>
                  <a:pt x="20" y="8"/>
                </a:lnTo>
                <a:lnTo>
                  <a:pt x="16" y="8"/>
                </a:lnTo>
                <a:lnTo>
                  <a:pt x="12" y="10"/>
                </a:lnTo>
                <a:lnTo>
                  <a:pt x="10" y="14"/>
                </a:lnTo>
                <a:lnTo>
                  <a:pt x="8" y="20"/>
                </a:lnTo>
                <a:lnTo>
                  <a:pt x="0" y="20"/>
                </a:lnTo>
                <a:lnTo>
                  <a:pt x="0" y="12"/>
                </a:lnTo>
                <a:lnTo>
                  <a:pt x="2" y="6"/>
                </a:lnTo>
                <a:lnTo>
                  <a:pt x="6" y="2"/>
                </a:lnTo>
                <a:lnTo>
                  <a:pt x="10" y="0"/>
                </a:lnTo>
                <a:lnTo>
                  <a:pt x="20" y="0"/>
                </a:lnTo>
                <a:lnTo>
                  <a:pt x="28" y="4"/>
                </a:lnTo>
                <a:lnTo>
                  <a:pt x="32" y="6"/>
                </a:lnTo>
                <a:lnTo>
                  <a:pt x="34" y="10"/>
                </a:lnTo>
                <a:lnTo>
                  <a:pt x="34" y="14"/>
                </a:lnTo>
                <a:lnTo>
                  <a:pt x="34" y="18"/>
                </a:lnTo>
                <a:lnTo>
                  <a:pt x="34" y="24"/>
                </a:lnTo>
                <a:lnTo>
                  <a:pt x="30" y="28"/>
                </a:lnTo>
                <a:lnTo>
                  <a:pt x="22" y="36"/>
                </a:lnTo>
                <a:lnTo>
                  <a:pt x="14" y="44"/>
                </a:lnTo>
                <a:lnTo>
                  <a:pt x="38" y="42"/>
                </a:lnTo>
                <a:lnTo>
                  <a:pt x="38" y="50"/>
                </a:lnTo>
                <a:lnTo>
                  <a:pt x="0" y="5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9" name="Freeform 389"/>
          <p:cNvSpPr>
            <a:spLocks/>
          </p:cNvSpPr>
          <p:nvPr/>
        </p:nvSpPr>
        <p:spPr bwMode="gray">
          <a:xfrm>
            <a:off x="8642350" y="534988"/>
            <a:ext cx="19050" cy="38100"/>
          </a:xfrm>
          <a:custGeom>
            <a:avLst/>
            <a:gdLst>
              <a:gd name="T0" fmla="*/ 2147483647 w 28"/>
              <a:gd name="T1" fmla="*/ 2147483647 h 52"/>
              <a:gd name="T2" fmla="*/ 2147483647 w 28"/>
              <a:gd name="T3" fmla="*/ 2147483647 h 52"/>
              <a:gd name="T4" fmla="*/ 2147483647 w 28"/>
              <a:gd name="T5" fmla="*/ 2147483647 h 52"/>
              <a:gd name="T6" fmla="*/ 2147483647 w 28"/>
              <a:gd name="T7" fmla="*/ 2147483647 h 52"/>
              <a:gd name="T8" fmla="*/ 2147483647 w 28"/>
              <a:gd name="T9" fmla="*/ 2147483647 h 52"/>
              <a:gd name="T10" fmla="*/ 2147483647 w 28"/>
              <a:gd name="T11" fmla="*/ 2147483647 h 52"/>
              <a:gd name="T12" fmla="*/ 2147483647 w 28"/>
              <a:gd name="T13" fmla="*/ 2147483647 h 52"/>
              <a:gd name="T14" fmla="*/ 0 w 28"/>
              <a:gd name="T15" fmla="*/ 2147483647 h 52"/>
              <a:gd name="T16" fmla="*/ 2147483647 w 28"/>
              <a:gd name="T17" fmla="*/ 2147483647 h 52"/>
              <a:gd name="T18" fmla="*/ 2147483647 w 28"/>
              <a:gd name="T19" fmla="*/ 2147483647 h 52"/>
              <a:gd name="T20" fmla="*/ 2147483647 w 28"/>
              <a:gd name="T21" fmla="*/ 2147483647 h 52"/>
              <a:gd name="T22" fmla="*/ 2147483647 w 28"/>
              <a:gd name="T23" fmla="*/ 2147483647 h 52"/>
              <a:gd name="T24" fmla="*/ 2147483647 w 28"/>
              <a:gd name="T25" fmla="*/ 2147483647 h 52"/>
              <a:gd name="T26" fmla="*/ 2147483647 w 28"/>
              <a:gd name="T27" fmla="*/ 2147483647 h 52"/>
              <a:gd name="T28" fmla="*/ 2147483647 w 28"/>
              <a:gd name="T29" fmla="*/ 0 h 52"/>
              <a:gd name="T30" fmla="*/ 2147483647 w 28"/>
              <a:gd name="T31" fmla="*/ 2147483647 h 52"/>
              <a:gd name="T32" fmla="*/ 2147483647 w 28"/>
              <a:gd name="T33" fmla="*/ 2147483647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52">
                <a:moveTo>
                  <a:pt x="28" y="4"/>
                </a:moveTo>
                <a:lnTo>
                  <a:pt x="28" y="4"/>
                </a:lnTo>
                <a:lnTo>
                  <a:pt x="12" y="52"/>
                </a:lnTo>
                <a:lnTo>
                  <a:pt x="2" y="48"/>
                </a:lnTo>
                <a:lnTo>
                  <a:pt x="14" y="16"/>
                </a:lnTo>
                <a:lnTo>
                  <a:pt x="14" y="14"/>
                </a:lnTo>
                <a:lnTo>
                  <a:pt x="0" y="10"/>
                </a:lnTo>
                <a:lnTo>
                  <a:pt x="2" y="4"/>
                </a:lnTo>
                <a:lnTo>
                  <a:pt x="10" y="6"/>
                </a:lnTo>
                <a:lnTo>
                  <a:pt x="14" y="6"/>
                </a:lnTo>
                <a:lnTo>
                  <a:pt x="18" y="4"/>
                </a:lnTo>
                <a:lnTo>
                  <a:pt x="20" y="0"/>
                </a:lnTo>
                <a:lnTo>
                  <a:pt x="28" y="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0" name="Freeform 390"/>
          <p:cNvSpPr>
            <a:spLocks noEditPoints="1"/>
          </p:cNvSpPr>
          <p:nvPr/>
        </p:nvSpPr>
        <p:spPr bwMode="gray">
          <a:xfrm>
            <a:off x="8764588" y="534988"/>
            <a:ext cx="31750" cy="36512"/>
          </a:xfrm>
          <a:custGeom>
            <a:avLst/>
            <a:gdLst>
              <a:gd name="T0" fmla="*/ 2147483647 w 44"/>
              <a:gd name="T1" fmla="*/ 2147483647 h 52"/>
              <a:gd name="T2" fmla="*/ 2147483647 w 44"/>
              <a:gd name="T3" fmla="*/ 2147483647 h 52"/>
              <a:gd name="T4" fmla="*/ 2147483647 w 44"/>
              <a:gd name="T5" fmla="*/ 2147483647 h 52"/>
              <a:gd name="T6" fmla="*/ 2147483647 w 44"/>
              <a:gd name="T7" fmla="*/ 2147483647 h 52"/>
              <a:gd name="T8" fmla="*/ 2147483647 w 44"/>
              <a:gd name="T9" fmla="*/ 2147483647 h 52"/>
              <a:gd name="T10" fmla="*/ 2147483647 w 44"/>
              <a:gd name="T11" fmla="*/ 0 h 52"/>
              <a:gd name="T12" fmla="*/ 2147483647 w 44"/>
              <a:gd name="T13" fmla="*/ 0 h 52"/>
              <a:gd name="T14" fmla="*/ 2147483647 w 44"/>
              <a:gd name="T15" fmla="*/ 0 h 52"/>
              <a:gd name="T16" fmla="*/ 2147483647 w 44"/>
              <a:gd name="T17" fmla="*/ 2147483647 h 52"/>
              <a:gd name="T18" fmla="*/ 0 w 44"/>
              <a:gd name="T19" fmla="*/ 2147483647 h 52"/>
              <a:gd name="T20" fmla="*/ 0 w 44"/>
              <a:gd name="T21" fmla="*/ 2147483647 h 52"/>
              <a:gd name="T22" fmla="*/ 2147483647 w 44"/>
              <a:gd name="T23" fmla="*/ 2147483647 h 52"/>
              <a:gd name="T24" fmla="*/ 2147483647 w 44"/>
              <a:gd name="T25" fmla="*/ 2147483647 h 52"/>
              <a:gd name="T26" fmla="*/ 2147483647 w 44"/>
              <a:gd name="T27" fmla="*/ 2147483647 h 52"/>
              <a:gd name="T28" fmla="*/ 2147483647 w 44"/>
              <a:gd name="T29" fmla="*/ 2147483647 h 52"/>
              <a:gd name="T30" fmla="*/ 2147483647 w 44"/>
              <a:gd name="T31" fmla="*/ 2147483647 h 52"/>
              <a:gd name="T32" fmla="*/ 2147483647 w 44"/>
              <a:gd name="T33" fmla="*/ 2147483647 h 52"/>
              <a:gd name="T34" fmla="*/ 2147483647 w 44"/>
              <a:gd name="T35" fmla="*/ 2147483647 h 52"/>
              <a:gd name="T36" fmla="*/ 2147483647 w 44"/>
              <a:gd name="T37" fmla="*/ 2147483647 h 52"/>
              <a:gd name="T38" fmla="*/ 2147483647 w 44"/>
              <a:gd name="T39" fmla="*/ 2147483647 h 52"/>
              <a:gd name="T40" fmla="*/ 2147483647 w 44"/>
              <a:gd name="T41" fmla="*/ 2147483647 h 52"/>
              <a:gd name="T42" fmla="*/ 2147483647 w 44"/>
              <a:gd name="T43" fmla="*/ 2147483647 h 52"/>
              <a:gd name="T44" fmla="*/ 2147483647 w 44"/>
              <a:gd name="T45" fmla="*/ 2147483647 h 52"/>
              <a:gd name="T46" fmla="*/ 2147483647 w 44"/>
              <a:gd name="T47" fmla="*/ 2147483647 h 52"/>
              <a:gd name="T48" fmla="*/ 2147483647 w 44"/>
              <a:gd name="T49" fmla="*/ 2147483647 h 52"/>
              <a:gd name="T50" fmla="*/ 2147483647 w 44"/>
              <a:gd name="T51" fmla="*/ 2147483647 h 52"/>
              <a:gd name="T52" fmla="*/ 2147483647 w 44"/>
              <a:gd name="T53" fmla="*/ 2147483647 h 52"/>
              <a:gd name="T54" fmla="*/ 2147483647 w 44"/>
              <a:gd name="T55" fmla="*/ 2147483647 h 52"/>
              <a:gd name="T56" fmla="*/ 2147483647 w 44"/>
              <a:gd name="T57" fmla="*/ 2147483647 h 52"/>
              <a:gd name="T58" fmla="*/ 2147483647 w 44"/>
              <a:gd name="T59" fmla="*/ 2147483647 h 52"/>
              <a:gd name="T60" fmla="*/ 2147483647 w 44"/>
              <a:gd name="T61" fmla="*/ 2147483647 h 52"/>
              <a:gd name="T62" fmla="*/ 2147483647 w 44"/>
              <a:gd name="T63" fmla="*/ 2147483647 h 52"/>
              <a:gd name="T64" fmla="*/ 2147483647 w 44"/>
              <a:gd name="T65" fmla="*/ 2147483647 h 52"/>
              <a:gd name="T66" fmla="*/ 2147483647 w 44"/>
              <a:gd name="T67" fmla="*/ 2147483647 h 52"/>
              <a:gd name="T68" fmla="*/ 2147483647 w 44"/>
              <a:gd name="T69" fmla="*/ 2147483647 h 52"/>
              <a:gd name="T70" fmla="*/ 2147483647 w 44"/>
              <a:gd name="T71" fmla="*/ 2147483647 h 52"/>
              <a:gd name="T72" fmla="*/ 2147483647 w 44"/>
              <a:gd name="T73" fmla="*/ 2147483647 h 52"/>
              <a:gd name="T74" fmla="*/ 2147483647 w 44"/>
              <a:gd name="T75" fmla="*/ 2147483647 h 52"/>
              <a:gd name="T76" fmla="*/ 2147483647 w 44"/>
              <a:gd name="T77" fmla="*/ 2147483647 h 52"/>
              <a:gd name="T78" fmla="*/ 2147483647 w 44"/>
              <a:gd name="T79" fmla="*/ 2147483647 h 52"/>
              <a:gd name="T80" fmla="*/ 2147483647 w 44"/>
              <a:gd name="T81" fmla="*/ 2147483647 h 52"/>
              <a:gd name="T82" fmla="*/ 2147483647 w 44"/>
              <a:gd name="T83" fmla="*/ 2147483647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 h="52">
                <a:moveTo>
                  <a:pt x="44" y="32"/>
                </a:moveTo>
                <a:lnTo>
                  <a:pt x="44" y="32"/>
                </a:lnTo>
                <a:lnTo>
                  <a:pt x="42" y="26"/>
                </a:lnTo>
                <a:lnTo>
                  <a:pt x="36" y="22"/>
                </a:lnTo>
                <a:lnTo>
                  <a:pt x="32" y="22"/>
                </a:lnTo>
                <a:lnTo>
                  <a:pt x="36" y="16"/>
                </a:lnTo>
                <a:lnTo>
                  <a:pt x="38" y="14"/>
                </a:lnTo>
                <a:lnTo>
                  <a:pt x="36" y="10"/>
                </a:lnTo>
                <a:lnTo>
                  <a:pt x="34" y="4"/>
                </a:lnTo>
                <a:lnTo>
                  <a:pt x="28" y="0"/>
                </a:lnTo>
                <a:lnTo>
                  <a:pt x="22" y="0"/>
                </a:lnTo>
                <a:lnTo>
                  <a:pt x="16" y="0"/>
                </a:lnTo>
                <a:lnTo>
                  <a:pt x="10" y="2"/>
                </a:lnTo>
                <a:lnTo>
                  <a:pt x="4" y="6"/>
                </a:lnTo>
                <a:lnTo>
                  <a:pt x="0" y="12"/>
                </a:lnTo>
                <a:lnTo>
                  <a:pt x="0" y="18"/>
                </a:lnTo>
                <a:lnTo>
                  <a:pt x="2" y="22"/>
                </a:lnTo>
                <a:lnTo>
                  <a:pt x="4" y="24"/>
                </a:lnTo>
                <a:lnTo>
                  <a:pt x="10" y="26"/>
                </a:lnTo>
                <a:lnTo>
                  <a:pt x="8" y="28"/>
                </a:lnTo>
                <a:lnTo>
                  <a:pt x="4" y="34"/>
                </a:lnTo>
                <a:lnTo>
                  <a:pt x="4" y="42"/>
                </a:lnTo>
                <a:lnTo>
                  <a:pt x="8" y="48"/>
                </a:lnTo>
                <a:lnTo>
                  <a:pt x="16" y="52"/>
                </a:lnTo>
                <a:lnTo>
                  <a:pt x="22" y="52"/>
                </a:lnTo>
                <a:lnTo>
                  <a:pt x="28" y="52"/>
                </a:lnTo>
                <a:lnTo>
                  <a:pt x="34" y="50"/>
                </a:lnTo>
                <a:lnTo>
                  <a:pt x="40" y="46"/>
                </a:lnTo>
                <a:lnTo>
                  <a:pt x="44" y="40"/>
                </a:lnTo>
                <a:lnTo>
                  <a:pt x="44" y="32"/>
                </a:lnTo>
                <a:close/>
                <a:moveTo>
                  <a:pt x="12" y="18"/>
                </a:moveTo>
                <a:lnTo>
                  <a:pt x="12" y="18"/>
                </a:lnTo>
                <a:lnTo>
                  <a:pt x="10" y="14"/>
                </a:lnTo>
                <a:lnTo>
                  <a:pt x="12" y="10"/>
                </a:lnTo>
                <a:lnTo>
                  <a:pt x="18" y="8"/>
                </a:lnTo>
                <a:lnTo>
                  <a:pt x="22" y="8"/>
                </a:lnTo>
                <a:lnTo>
                  <a:pt x="26" y="10"/>
                </a:lnTo>
                <a:lnTo>
                  <a:pt x="28" y="14"/>
                </a:lnTo>
                <a:lnTo>
                  <a:pt x="26" y="18"/>
                </a:lnTo>
                <a:lnTo>
                  <a:pt x="20" y="20"/>
                </a:lnTo>
                <a:lnTo>
                  <a:pt x="16" y="22"/>
                </a:lnTo>
                <a:lnTo>
                  <a:pt x="12" y="18"/>
                </a:lnTo>
                <a:close/>
                <a:moveTo>
                  <a:pt x="32" y="40"/>
                </a:moveTo>
                <a:lnTo>
                  <a:pt x="32" y="40"/>
                </a:lnTo>
                <a:lnTo>
                  <a:pt x="26" y="44"/>
                </a:lnTo>
                <a:lnTo>
                  <a:pt x="20" y="44"/>
                </a:lnTo>
                <a:lnTo>
                  <a:pt x="16" y="42"/>
                </a:lnTo>
                <a:lnTo>
                  <a:pt x="14" y="40"/>
                </a:lnTo>
                <a:lnTo>
                  <a:pt x="14" y="34"/>
                </a:lnTo>
                <a:lnTo>
                  <a:pt x="18" y="30"/>
                </a:lnTo>
                <a:lnTo>
                  <a:pt x="22" y="28"/>
                </a:lnTo>
                <a:lnTo>
                  <a:pt x="28" y="28"/>
                </a:lnTo>
                <a:lnTo>
                  <a:pt x="32" y="30"/>
                </a:lnTo>
                <a:lnTo>
                  <a:pt x="34" y="34"/>
                </a:lnTo>
                <a:lnTo>
                  <a:pt x="34" y="38"/>
                </a:lnTo>
                <a:lnTo>
                  <a:pt x="32" y="4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1" name="Freeform 391"/>
          <p:cNvSpPr>
            <a:spLocks noEditPoints="1"/>
          </p:cNvSpPr>
          <p:nvPr/>
        </p:nvSpPr>
        <p:spPr bwMode="gray">
          <a:xfrm>
            <a:off x="8675688" y="542925"/>
            <a:ext cx="28575" cy="36513"/>
          </a:xfrm>
          <a:custGeom>
            <a:avLst/>
            <a:gdLst>
              <a:gd name="T0" fmla="*/ 2147483647 w 40"/>
              <a:gd name="T1" fmla="*/ 2147483647 h 52"/>
              <a:gd name="T2" fmla="*/ 2147483647 w 40"/>
              <a:gd name="T3" fmla="*/ 2147483647 h 52"/>
              <a:gd name="T4" fmla="*/ 2147483647 w 40"/>
              <a:gd name="T5" fmla="*/ 2147483647 h 52"/>
              <a:gd name="T6" fmla="*/ 2147483647 w 40"/>
              <a:gd name="T7" fmla="*/ 2147483647 h 52"/>
              <a:gd name="T8" fmla="*/ 2147483647 w 40"/>
              <a:gd name="T9" fmla="*/ 2147483647 h 52"/>
              <a:gd name="T10" fmla="*/ 2147483647 w 40"/>
              <a:gd name="T11" fmla="*/ 2147483647 h 52"/>
              <a:gd name="T12" fmla="*/ 2147483647 w 40"/>
              <a:gd name="T13" fmla="*/ 0 h 52"/>
              <a:gd name="T14" fmla="*/ 2147483647 w 40"/>
              <a:gd name="T15" fmla="*/ 0 h 52"/>
              <a:gd name="T16" fmla="*/ 2147483647 w 40"/>
              <a:gd name="T17" fmla="*/ 2147483647 h 52"/>
              <a:gd name="T18" fmla="*/ 2147483647 w 40"/>
              <a:gd name="T19" fmla="*/ 2147483647 h 52"/>
              <a:gd name="T20" fmla="*/ 2147483647 w 40"/>
              <a:gd name="T21" fmla="*/ 2147483647 h 52"/>
              <a:gd name="T22" fmla="*/ 2147483647 w 40"/>
              <a:gd name="T23" fmla="*/ 2147483647 h 52"/>
              <a:gd name="T24" fmla="*/ 2147483647 w 40"/>
              <a:gd name="T25" fmla="*/ 2147483647 h 52"/>
              <a:gd name="T26" fmla="*/ 0 w 40"/>
              <a:gd name="T27" fmla="*/ 2147483647 h 52"/>
              <a:gd name="T28" fmla="*/ 0 w 40"/>
              <a:gd name="T29" fmla="*/ 2147483647 h 52"/>
              <a:gd name="T30" fmla="*/ 2147483647 w 40"/>
              <a:gd name="T31" fmla="*/ 2147483647 h 52"/>
              <a:gd name="T32" fmla="*/ 2147483647 w 40"/>
              <a:gd name="T33" fmla="*/ 2147483647 h 52"/>
              <a:gd name="T34" fmla="*/ 2147483647 w 40"/>
              <a:gd name="T35" fmla="*/ 2147483647 h 52"/>
              <a:gd name="T36" fmla="*/ 2147483647 w 40"/>
              <a:gd name="T37" fmla="*/ 2147483647 h 52"/>
              <a:gd name="T38" fmla="*/ 2147483647 w 40"/>
              <a:gd name="T39" fmla="*/ 2147483647 h 52"/>
              <a:gd name="T40" fmla="*/ 2147483647 w 40"/>
              <a:gd name="T41" fmla="*/ 2147483647 h 52"/>
              <a:gd name="T42" fmla="*/ 2147483647 w 40"/>
              <a:gd name="T43" fmla="*/ 2147483647 h 52"/>
              <a:gd name="T44" fmla="*/ 2147483647 w 40"/>
              <a:gd name="T45" fmla="*/ 2147483647 h 52"/>
              <a:gd name="T46" fmla="*/ 2147483647 w 40"/>
              <a:gd name="T47" fmla="*/ 2147483647 h 52"/>
              <a:gd name="T48" fmla="*/ 2147483647 w 40"/>
              <a:gd name="T49" fmla="*/ 2147483647 h 52"/>
              <a:gd name="T50" fmla="*/ 2147483647 w 40"/>
              <a:gd name="T51" fmla="*/ 2147483647 h 52"/>
              <a:gd name="T52" fmla="*/ 2147483647 w 40"/>
              <a:gd name="T53" fmla="*/ 2147483647 h 52"/>
              <a:gd name="T54" fmla="*/ 2147483647 w 40"/>
              <a:gd name="T55" fmla="*/ 2147483647 h 52"/>
              <a:gd name="T56" fmla="*/ 2147483647 w 40"/>
              <a:gd name="T57" fmla="*/ 2147483647 h 52"/>
              <a:gd name="T58" fmla="*/ 2147483647 w 40"/>
              <a:gd name="T59" fmla="*/ 2147483647 h 52"/>
              <a:gd name="T60" fmla="*/ 2147483647 w 40"/>
              <a:gd name="T61" fmla="*/ 2147483647 h 52"/>
              <a:gd name="T62" fmla="*/ 2147483647 w 40"/>
              <a:gd name="T63" fmla="*/ 2147483647 h 52"/>
              <a:gd name="T64" fmla="*/ 2147483647 w 40"/>
              <a:gd name="T65" fmla="*/ 2147483647 h 52"/>
              <a:gd name="T66" fmla="*/ 2147483647 w 40"/>
              <a:gd name="T67" fmla="*/ 2147483647 h 52"/>
              <a:gd name="T68" fmla="*/ 2147483647 w 40"/>
              <a:gd name="T69" fmla="*/ 2147483647 h 52"/>
              <a:gd name="T70" fmla="*/ 2147483647 w 40"/>
              <a:gd name="T71" fmla="*/ 2147483647 h 52"/>
              <a:gd name="T72" fmla="*/ 2147483647 w 40"/>
              <a:gd name="T73" fmla="*/ 2147483647 h 52"/>
              <a:gd name="T74" fmla="*/ 2147483647 w 40"/>
              <a:gd name="T75" fmla="*/ 2147483647 h 52"/>
              <a:gd name="T76" fmla="*/ 2147483647 w 40"/>
              <a:gd name="T77" fmla="*/ 2147483647 h 52"/>
              <a:gd name="T78" fmla="*/ 2147483647 w 40"/>
              <a:gd name="T79" fmla="*/ 2147483647 h 52"/>
              <a:gd name="T80" fmla="*/ 2147483647 w 40"/>
              <a:gd name="T81" fmla="*/ 2147483647 h 52"/>
              <a:gd name="T82" fmla="*/ 2147483647 w 40"/>
              <a:gd name="T83" fmla="*/ 2147483647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0" h="52">
                <a:moveTo>
                  <a:pt x="40" y="38"/>
                </a:moveTo>
                <a:lnTo>
                  <a:pt x="40" y="38"/>
                </a:lnTo>
                <a:lnTo>
                  <a:pt x="38" y="30"/>
                </a:lnTo>
                <a:lnTo>
                  <a:pt x="34" y="26"/>
                </a:lnTo>
                <a:lnTo>
                  <a:pt x="32" y="24"/>
                </a:lnTo>
                <a:lnTo>
                  <a:pt x="36" y="20"/>
                </a:lnTo>
                <a:lnTo>
                  <a:pt x="38" y="18"/>
                </a:lnTo>
                <a:lnTo>
                  <a:pt x="40" y="14"/>
                </a:lnTo>
                <a:lnTo>
                  <a:pt x="38" y="8"/>
                </a:lnTo>
                <a:lnTo>
                  <a:pt x="34" y="2"/>
                </a:lnTo>
                <a:lnTo>
                  <a:pt x="28" y="0"/>
                </a:lnTo>
                <a:lnTo>
                  <a:pt x="22" y="0"/>
                </a:lnTo>
                <a:lnTo>
                  <a:pt x="16" y="0"/>
                </a:lnTo>
                <a:lnTo>
                  <a:pt x="10" y="2"/>
                </a:lnTo>
                <a:lnTo>
                  <a:pt x="4" y="6"/>
                </a:lnTo>
                <a:lnTo>
                  <a:pt x="2" y="12"/>
                </a:lnTo>
                <a:lnTo>
                  <a:pt x="2" y="16"/>
                </a:lnTo>
                <a:lnTo>
                  <a:pt x="4" y="18"/>
                </a:lnTo>
                <a:lnTo>
                  <a:pt x="10" y="22"/>
                </a:lnTo>
                <a:lnTo>
                  <a:pt x="6" y="24"/>
                </a:lnTo>
                <a:lnTo>
                  <a:pt x="0" y="28"/>
                </a:lnTo>
                <a:lnTo>
                  <a:pt x="0" y="34"/>
                </a:lnTo>
                <a:lnTo>
                  <a:pt x="0" y="42"/>
                </a:lnTo>
                <a:lnTo>
                  <a:pt x="6" y="48"/>
                </a:lnTo>
                <a:lnTo>
                  <a:pt x="12" y="52"/>
                </a:lnTo>
                <a:lnTo>
                  <a:pt x="18" y="52"/>
                </a:lnTo>
                <a:lnTo>
                  <a:pt x="26" y="52"/>
                </a:lnTo>
                <a:lnTo>
                  <a:pt x="32" y="50"/>
                </a:lnTo>
                <a:lnTo>
                  <a:pt x="38" y="44"/>
                </a:lnTo>
                <a:lnTo>
                  <a:pt x="40" y="38"/>
                </a:lnTo>
                <a:close/>
                <a:moveTo>
                  <a:pt x="12" y="14"/>
                </a:moveTo>
                <a:lnTo>
                  <a:pt x="12" y="14"/>
                </a:lnTo>
                <a:lnTo>
                  <a:pt x="12" y="10"/>
                </a:lnTo>
                <a:lnTo>
                  <a:pt x="16" y="8"/>
                </a:lnTo>
                <a:lnTo>
                  <a:pt x="22" y="6"/>
                </a:lnTo>
                <a:lnTo>
                  <a:pt x="26" y="8"/>
                </a:lnTo>
                <a:lnTo>
                  <a:pt x="28" y="12"/>
                </a:lnTo>
                <a:lnTo>
                  <a:pt x="28" y="16"/>
                </a:lnTo>
                <a:lnTo>
                  <a:pt x="26" y="20"/>
                </a:lnTo>
                <a:lnTo>
                  <a:pt x="20" y="20"/>
                </a:lnTo>
                <a:lnTo>
                  <a:pt x="16" y="18"/>
                </a:lnTo>
                <a:lnTo>
                  <a:pt x="12" y="14"/>
                </a:lnTo>
                <a:close/>
                <a:moveTo>
                  <a:pt x="26" y="42"/>
                </a:moveTo>
                <a:lnTo>
                  <a:pt x="26" y="42"/>
                </a:lnTo>
                <a:lnTo>
                  <a:pt x="18" y="44"/>
                </a:lnTo>
                <a:lnTo>
                  <a:pt x="12" y="42"/>
                </a:lnTo>
                <a:lnTo>
                  <a:pt x="10" y="40"/>
                </a:lnTo>
                <a:lnTo>
                  <a:pt x="10" y="36"/>
                </a:lnTo>
                <a:lnTo>
                  <a:pt x="10" y="32"/>
                </a:lnTo>
                <a:lnTo>
                  <a:pt x="14" y="28"/>
                </a:lnTo>
                <a:lnTo>
                  <a:pt x="20" y="28"/>
                </a:lnTo>
                <a:lnTo>
                  <a:pt x="26" y="28"/>
                </a:lnTo>
                <a:lnTo>
                  <a:pt x="28" y="32"/>
                </a:lnTo>
                <a:lnTo>
                  <a:pt x="30" y="38"/>
                </a:lnTo>
                <a:lnTo>
                  <a:pt x="28" y="40"/>
                </a:lnTo>
                <a:lnTo>
                  <a:pt x="26" y="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2" name="Freeform 392"/>
          <p:cNvSpPr>
            <a:spLocks/>
          </p:cNvSpPr>
          <p:nvPr/>
        </p:nvSpPr>
        <p:spPr bwMode="gray">
          <a:xfrm>
            <a:off x="8828088" y="220663"/>
            <a:ext cx="36512" cy="22225"/>
          </a:xfrm>
          <a:custGeom>
            <a:avLst/>
            <a:gdLst>
              <a:gd name="T0" fmla="*/ 2147483647 w 52"/>
              <a:gd name="T1" fmla="*/ 2147483647 h 30"/>
              <a:gd name="T2" fmla="*/ 2147483647 w 52"/>
              <a:gd name="T3" fmla="*/ 2147483647 h 30"/>
              <a:gd name="T4" fmla="*/ 0 w 52"/>
              <a:gd name="T5" fmla="*/ 2147483647 h 30"/>
              <a:gd name="T6" fmla="*/ 2147483647 w 52"/>
              <a:gd name="T7" fmla="*/ 0 h 30"/>
              <a:gd name="T8" fmla="*/ 2147483647 w 52"/>
              <a:gd name="T9" fmla="*/ 2147483647 h 30"/>
              <a:gd name="T10" fmla="*/ 2147483647 w 52"/>
              <a:gd name="T11" fmla="*/ 2147483647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30">
                <a:moveTo>
                  <a:pt x="52" y="10"/>
                </a:moveTo>
                <a:lnTo>
                  <a:pt x="6" y="30"/>
                </a:lnTo>
                <a:lnTo>
                  <a:pt x="0" y="20"/>
                </a:lnTo>
                <a:lnTo>
                  <a:pt x="48" y="0"/>
                </a:lnTo>
                <a:lnTo>
                  <a:pt x="52" y="1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3" name="Freeform 393"/>
          <p:cNvSpPr>
            <a:spLocks/>
          </p:cNvSpPr>
          <p:nvPr/>
        </p:nvSpPr>
        <p:spPr bwMode="gray">
          <a:xfrm>
            <a:off x="8731250" y="134938"/>
            <a:ext cx="30163" cy="36512"/>
          </a:xfrm>
          <a:custGeom>
            <a:avLst/>
            <a:gdLst>
              <a:gd name="T0" fmla="*/ 2147483647 w 42"/>
              <a:gd name="T1" fmla="*/ 2147483647 h 52"/>
              <a:gd name="T2" fmla="*/ 0 w 42"/>
              <a:gd name="T3" fmla="*/ 0 h 52"/>
              <a:gd name="T4" fmla="*/ 2147483647 w 42"/>
              <a:gd name="T5" fmla="*/ 2147483647 h 52"/>
              <a:gd name="T6" fmla="*/ 2147483647 w 42"/>
              <a:gd name="T7" fmla="*/ 2147483647 h 52"/>
              <a:gd name="T8" fmla="*/ 2147483647 w 42"/>
              <a:gd name="T9" fmla="*/ 2147483647 h 52"/>
              <a:gd name="T10" fmla="*/ 2147483647 w 42"/>
              <a:gd name="T11" fmla="*/ 2147483647 h 52"/>
              <a:gd name="T12" fmla="*/ 2147483647 w 42"/>
              <a:gd name="T13" fmla="*/ 2147483647 h 52"/>
              <a:gd name="T14" fmla="*/ 2147483647 w 42"/>
              <a:gd name="T15" fmla="*/ 2147483647 h 52"/>
              <a:gd name="T16" fmla="*/ 2147483647 w 42"/>
              <a:gd name="T17" fmla="*/ 2147483647 h 52"/>
              <a:gd name="T18" fmla="*/ 2147483647 w 42"/>
              <a:gd name="T19" fmla="*/ 2147483647 h 52"/>
              <a:gd name="T20" fmla="*/ 2147483647 w 42"/>
              <a:gd name="T21" fmla="*/ 2147483647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52">
                <a:moveTo>
                  <a:pt x="12" y="52"/>
                </a:moveTo>
                <a:lnTo>
                  <a:pt x="0" y="0"/>
                </a:lnTo>
                <a:lnTo>
                  <a:pt x="10" y="2"/>
                </a:lnTo>
                <a:lnTo>
                  <a:pt x="18" y="40"/>
                </a:lnTo>
                <a:lnTo>
                  <a:pt x="32" y="4"/>
                </a:lnTo>
                <a:lnTo>
                  <a:pt x="42" y="4"/>
                </a:lnTo>
                <a:lnTo>
                  <a:pt x="20" y="52"/>
                </a:lnTo>
                <a:lnTo>
                  <a:pt x="12" y="5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4" name="Freeform 394"/>
          <p:cNvSpPr>
            <a:spLocks/>
          </p:cNvSpPr>
          <p:nvPr/>
        </p:nvSpPr>
        <p:spPr bwMode="gray">
          <a:xfrm>
            <a:off x="8575675" y="184150"/>
            <a:ext cx="44450" cy="39688"/>
          </a:xfrm>
          <a:custGeom>
            <a:avLst/>
            <a:gdLst>
              <a:gd name="T0" fmla="*/ 2147483647 w 62"/>
              <a:gd name="T1" fmla="*/ 2147483647 h 56"/>
              <a:gd name="T2" fmla="*/ 2147483647 w 62"/>
              <a:gd name="T3" fmla="*/ 2147483647 h 56"/>
              <a:gd name="T4" fmla="*/ 2147483647 w 62"/>
              <a:gd name="T5" fmla="*/ 2147483647 h 56"/>
              <a:gd name="T6" fmla="*/ 2147483647 w 62"/>
              <a:gd name="T7" fmla="*/ 2147483647 h 56"/>
              <a:gd name="T8" fmla="*/ 2147483647 w 62"/>
              <a:gd name="T9" fmla="*/ 0 h 56"/>
              <a:gd name="T10" fmla="*/ 0 w 62"/>
              <a:gd name="T11" fmla="*/ 2147483647 h 56"/>
              <a:gd name="T12" fmla="*/ 2147483647 w 62"/>
              <a:gd name="T13" fmla="*/ 2147483647 h 56"/>
              <a:gd name="T14" fmla="*/ 2147483647 w 62"/>
              <a:gd name="T15" fmla="*/ 2147483647 h 56"/>
              <a:gd name="T16" fmla="*/ 2147483647 w 62"/>
              <a:gd name="T17" fmla="*/ 2147483647 h 56"/>
              <a:gd name="T18" fmla="*/ 2147483647 w 62"/>
              <a:gd name="T19" fmla="*/ 2147483647 h 56"/>
              <a:gd name="T20" fmla="*/ 2147483647 w 62"/>
              <a:gd name="T21" fmla="*/ 2147483647 h 56"/>
              <a:gd name="T22" fmla="*/ 2147483647 w 62"/>
              <a:gd name="T23" fmla="*/ 2147483647 h 56"/>
              <a:gd name="T24" fmla="*/ 2147483647 w 62"/>
              <a:gd name="T25" fmla="*/ 2147483647 h 56"/>
              <a:gd name="T26" fmla="*/ 2147483647 w 62"/>
              <a:gd name="T27" fmla="*/ 214748364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2" h="56">
                <a:moveTo>
                  <a:pt x="32" y="12"/>
                </a:moveTo>
                <a:lnTo>
                  <a:pt x="22" y="32"/>
                </a:lnTo>
                <a:lnTo>
                  <a:pt x="12" y="26"/>
                </a:lnTo>
                <a:lnTo>
                  <a:pt x="24" y="4"/>
                </a:lnTo>
                <a:lnTo>
                  <a:pt x="18" y="0"/>
                </a:lnTo>
                <a:lnTo>
                  <a:pt x="0" y="32"/>
                </a:lnTo>
                <a:lnTo>
                  <a:pt x="44" y="56"/>
                </a:lnTo>
                <a:lnTo>
                  <a:pt x="62" y="24"/>
                </a:lnTo>
                <a:lnTo>
                  <a:pt x="54" y="20"/>
                </a:lnTo>
                <a:lnTo>
                  <a:pt x="42" y="42"/>
                </a:lnTo>
                <a:lnTo>
                  <a:pt x="28" y="36"/>
                </a:lnTo>
                <a:lnTo>
                  <a:pt x="40" y="16"/>
                </a:lnTo>
                <a:lnTo>
                  <a:pt x="32" y="1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5" name="Freeform 395"/>
          <p:cNvSpPr>
            <a:spLocks noEditPoints="1"/>
          </p:cNvSpPr>
          <p:nvPr/>
        </p:nvSpPr>
        <p:spPr bwMode="gray">
          <a:xfrm>
            <a:off x="8545513" y="338138"/>
            <a:ext cx="36512" cy="28575"/>
          </a:xfrm>
          <a:custGeom>
            <a:avLst/>
            <a:gdLst>
              <a:gd name="T0" fmla="*/ 2147483647 w 50"/>
              <a:gd name="T1" fmla="*/ 2147483647 h 40"/>
              <a:gd name="T2" fmla="*/ 2147483647 w 50"/>
              <a:gd name="T3" fmla="*/ 2147483647 h 40"/>
              <a:gd name="T4" fmla="*/ 2147483647 w 50"/>
              <a:gd name="T5" fmla="*/ 2147483647 h 40"/>
              <a:gd name="T6" fmla="*/ 2147483647 w 50"/>
              <a:gd name="T7" fmla="*/ 2147483647 h 40"/>
              <a:gd name="T8" fmla="*/ 2147483647 w 50"/>
              <a:gd name="T9" fmla="*/ 0 h 40"/>
              <a:gd name="T10" fmla="*/ 2147483647 w 50"/>
              <a:gd name="T11" fmla="*/ 0 h 40"/>
              <a:gd name="T12" fmla="*/ 2147483647 w 50"/>
              <a:gd name="T13" fmla="*/ 2147483647 h 40"/>
              <a:gd name="T14" fmla="*/ 2147483647 w 50"/>
              <a:gd name="T15" fmla="*/ 2147483647 h 40"/>
              <a:gd name="T16" fmla="*/ 2147483647 w 50"/>
              <a:gd name="T17" fmla="*/ 2147483647 h 40"/>
              <a:gd name="T18" fmla="*/ 2147483647 w 50"/>
              <a:gd name="T19" fmla="*/ 2147483647 h 40"/>
              <a:gd name="T20" fmla="*/ 2147483647 w 50"/>
              <a:gd name="T21" fmla="*/ 2147483647 h 40"/>
              <a:gd name="T22" fmla="*/ 2147483647 w 50"/>
              <a:gd name="T23" fmla="*/ 2147483647 h 40"/>
              <a:gd name="T24" fmla="*/ 2147483647 w 50"/>
              <a:gd name="T25" fmla="*/ 2147483647 h 40"/>
              <a:gd name="T26" fmla="*/ 2147483647 w 50"/>
              <a:gd name="T27" fmla="*/ 2147483647 h 40"/>
              <a:gd name="T28" fmla="*/ 2147483647 w 50"/>
              <a:gd name="T29" fmla="*/ 2147483647 h 40"/>
              <a:gd name="T30" fmla="*/ 2147483647 w 50"/>
              <a:gd name="T31" fmla="*/ 2147483647 h 40"/>
              <a:gd name="T32" fmla="*/ 0 w 50"/>
              <a:gd name="T33" fmla="*/ 2147483647 h 40"/>
              <a:gd name="T34" fmla="*/ 0 w 50"/>
              <a:gd name="T35" fmla="*/ 2147483647 h 40"/>
              <a:gd name="T36" fmla="*/ 0 w 50"/>
              <a:gd name="T37" fmla="*/ 2147483647 h 40"/>
              <a:gd name="T38" fmla="*/ 2147483647 w 50"/>
              <a:gd name="T39" fmla="*/ 2147483647 h 40"/>
              <a:gd name="T40" fmla="*/ 2147483647 w 50"/>
              <a:gd name="T41" fmla="*/ 2147483647 h 40"/>
              <a:gd name="T42" fmla="*/ 2147483647 w 50"/>
              <a:gd name="T43" fmla="*/ 2147483647 h 40"/>
              <a:gd name="T44" fmla="*/ 2147483647 w 50"/>
              <a:gd name="T45" fmla="*/ 2147483647 h 40"/>
              <a:gd name="T46" fmla="*/ 2147483647 w 50"/>
              <a:gd name="T47" fmla="*/ 2147483647 h 40"/>
              <a:gd name="T48" fmla="*/ 2147483647 w 50"/>
              <a:gd name="T49" fmla="*/ 2147483647 h 40"/>
              <a:gd name="T50" fmla="*/ 2147483647 w 50"/>
              <a:gd name="T51" fmla="*/ 2147483647 h 40"/>
              <a:gd name="T52" fmla="*/ 2147483647 w 50"/>
              <a:gd name="T53" fmla="*/ 2147483647 h 40"/>
              <a:gd name="T54" fmla="*/ 2147483647 w 50"/>
              <a:gd name="T55" fmla="*/ 2147483647 h 40"/>
              <a:gd name="T56" fmla="*/ 2147483647 w 50"/>
              <a:gd name="T57" fmla="*/ 2147483647 h 40"/>
              <a:gd name="T58" fmla="*/ 2147483647 w 50"/>
              <a:gd name="T59" fmla="*/ 2147483647 h 40"/>
              <a:gd name="T60" fmla="*/ 2147483647 w 50"/>
              <a:gd name="T61" fmla="*/ 2147483647 h 40"/>
              <a:gd name="T62" fmla="*/ 2147483647 w 50"/>
              <a:gd name="T63" fmla="*/ 2147483647 h 40"/>
              <a:gd name="T64" fmla="*/ 2147483647 w 50"/>
              <a:gd name="T65" fmla="*/ 2147483647 h 40"/>
              <a:gd name="T66" fmla="*/ 2147483647 w 50"/>
              <a:gd name="T67" fmla="*/ 2147483647 h 40"/>
              <a:gd name="T68" fmla="*/ 2147483647 w 50"/>
              <a:gd name="T69" fmla="*/ 2147483647 h 40"/>
              <a:gd name="T70" fmla="*/ 2147483647 w 50"/>
              <a:gd name="T71" fmla="*/ 2147483647 h 40"/>
              <a:gd name="T72" fmla="*/ 2147483647 w 50"/>
              <a:gd name="T73" fmla="*/ 2147483647 h 40"/>
              <a:gd name="T74" fmla="*/ 2147483647 w 50"/>
              <a:gd name="T75" fmla="*/ 2147483647 h 40"/>
              <a:gd name="T76" fmla="*/ 2147483647 w 50"/>
              <a:gd name="T77" fmla="*/ 2147483647 h 40"/>
              <a:gd name="T78" fmla="*/ 2147483647 w 50"/>
              <a:gd name="T79" fmla="*/ 2147483647 h 40"/>
              <a:gd name="T80" fmla="*/ 2147483647 w 50"/>
              <a:gd name="T81" fmla="*/ 2147483647 h 40"/>
              <a:gd name="T82" fmla="*/ 2147483647 w 50"/>
              <a:gd name="T83" fmla="*/ 2147483647 h 40"/>
              <a:gd name="T84" fmla="*/ 2147483647 w 50"/>
              <a:gd name="T85" fmla="*/ 2147483647 h 40"/>
              <a:gd name="T86" fmla="*/ 2147483647 w 50"/>
              <a:gd name="T87" fmla="*/ 2147483647 h 40"/>
              <a:gd name="T88" fmla="*/ 2147483647 w 50"/>
              <a:gd name="T89" fmla="*/ 2147483647 h 40"/>
              <a:gd name="T90" fmla="*/ 2147483647 w 50"/>
              <a:gd name="T91" fmla="*/ 2147483647 h 40"/>
              <a:gd name="T92" fmla="*/ 2147483647 w 50"/>
              <a:gd name="T93" fmla="*/ 2147483647 h 40"/>
              <a:gd name="T94" fmla="*/ 2147483647 w 50"/>
              <a:gd name="T95" fmla="*/ 2147483647 h 40"/>
              <a:gd name="T96" fmla="*/ 2147483647 w 50"/>
              <a:gd name="T97" fmla="*/ 2147483647 h 40"/>
              <a:gd name="T98" fmla="*/ 2147483647 w 50"/>
              <a:gd name="T99" fmla="*/ 2147483647 h 40"/>
              <a:gd name="T100" fmla="*/ 2147483647 w 50"/>
              <a:gd name="T101" fmla="*/ 2147483647 h 40"/>
              <a:gd name="T102" fmla="*/ 2147483647 w 50"/>
              <a:gd name="T103" fmla="*/ 2147483647 h 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 h="40">
                <a:moveTo>
                  <a:pt x="48" y="8"/>
                </a:moveTo>
                <a:lnTo>
                  <a:pt x="48" y="8"/>
                </a:lnTo>
                <a:lnTo>
                  <a:pt x="46" y="4"/>
                </a:lnTo>
                <a:lnTo>
                  <a:pt x="42" y="2"/>
                </a:lnTo>
                <a:lnTo>
                  <a:pt x="34" y="0"/>
                </a:lnTo>
                <a:lnTo>
                  <a:pt x="28" y="2"/>
                </a:lnTo>
                <a:lnTo>
                  <a:pt x="22" y="10"/>
                </a:lnTo>
                <a:lnTo>
                  <a:pt x="20" y="4"/>
                </a:lnTo>
                <a:lnTo>
                  <a:pt x="14" y="2"/>
                </a:lnTo>
                <a:lnTo>
                  <a:pt x="8" y="2"/>
                </a:lnTo>
                <a:lnTo>
                  <a:pt x="4" y="4"/>
                </a:lnTo>
                <a:lnTo>
                  <a:pt x="2" y="6"/>
                </a:lnTo>
                <a:lnTo>
                  <a:pt x="0" y="12"/>
                </a:lnTo>
                <a:lnTo>
                  <a:pt x="0" y="22"/>
                </a:lnTo>
                <a:lnTo>
                  <a:pt x="0" y="40"/>
                </a:lnTo>
                <a:lnTo>
                  <a:pt x="50" y="40"/>
                </a:lnTo>
                <a:lnTo>
                  <a:pt x="50" y="36"/>
                </a:lnTo>
                <a:lnTo>
                  <a:pt x="50" y="18"/>
                </a:lnTo>
                <a:lnTo>
                  <a:pt x="48" y="8"/>
                </a:lnTo>
                <a:close/>
                <a:moveTo>
                  <a:pt x="20" y="30"/>
                </a:moveTo>
                <a:lnTo>
                  <a:pt x="8" y="30"/>
                </a:lnTo>
                <a:lnTo>
                  <a:pt x="8" y="16"/>
                </a:lnTo>
                <a:lnTo>
                  <a:pt x="8" y="14"/>
                </a:lnTo>
                <a:lnTo>
                  <a:pt x="12" y="12"/>
                </a:lnTo>
                <a:lnTo>
                  <a:pt x="18" y="12"/>
                </a:lnTo>
                <a:lnTo>
                  <a:pt x="20" y="14"/>
                </a:lnTo>
                <a:lnTo>
                  <a:pt x="20" y="30"/>
                </a:lnTo>
                <a:close/>
                <a:moveTo>
                  <a:pt x="42" y="30"/>
                </a:moveTo>
                <a:lnTo>
                  <a:pt x="28" y="30"/>
                </a:lnTo>
                <a:lnTo>
                  <a:pt x="28" y="16"/>
                </a:lnTo>
                <a:lnTo>
                  <a:pt x="28" y="12"/>
                </a:lnTo>
                <a:lnTo>
                  <a:pt x="32" y="10"/>
                </a:lnTo>
                <a:lnTo>
                  <a:pt x="36" y="10"/>
                </a:lnTo>
                <a:lnTo>
                  <a:pt x="40" y="12"/>
                </a:lnTo>
                <a:lnTo>
                  <a:pt x="40" y="14"/>
                </a:lnTo>
                <a:lnTo>
                  <a:pt x="42" y="18"/>
                </a:lnTo>
                <a:lnTo>
                  <a:pt x="42"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6" name="Freeform 396"/>
          <p:cNvSpPr>
            <a:spLocks/>
          </p:cNvSpPr>
          <p:nvPr/>
        </p:nvSpPr>
        <p:spPr bwMode="gray">
          <a:xfrm>
            <a:off x="8839200" y="246063"/>
            <a:ext cx="38100" cy="30162"/>
          </a:xfrm>
          <a:custGeom>
            <a:avLst/>
            <a:gdLst>
              <a:gd name="T0" fmla="*/ 2147483647 w 54"/>
              <a:gd name="T1" fmla="*/ 2147483647 h 42"/>
              <a:gd name="T2" fmla="*/ 2147483647 w 54"/>
              <a:gd name="T3" fmla="*/ 0 h 42"/>
              <a:gd name="T4" fmla="*/ 2147483647 w 54"/>
              <a:gd name="T5" fmla="*/ 2147483647 h 42"/>
              <a:gd name="T6" fmla="*/ 2147483647 w 54"/>
              <a:gd name="T7" fmla="*/ 2147483647 h 42"/>
              <a:gd name="T8" fmla="*/ 2147483647 w 54"/>
              <a:gd name="T9" fmla="*/ 2147483647 h 42"/>
              <a:gd name="T10" fmla="*/ 2147483647 w 54"/>
              <a:gd name="T11" fmla="*/ 2147483647 h 42"/>
              <a:gd name="T12" fmla="*/ 0 w 54"/>
              <a:gd name="T13" fmla="*/ 2147483647 h 42"/>
              <a:gd name="T14" fmla="*/ 2147483647 w 54"/>
              <a:gd name="T15" fmla="*/ 2147483647 h 42"/>
              <a:gd name="T16" fmla="*/ 2147483647 w 54"/>
              <a:gd name="T17" fmla="*/ 2147483647 h 42"/>
              <a:gd name="T18" fmla="*/ 2147483647 w 54"/>
              <a:gd name="T19" fmla="*/ 2147483647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2">
                <a:moveTo>
                  <a:pt x="36" y="2"/>
                </a:moveTo>
                <a:lnTo>
                  <a:pt x="44" y="0"/>
                </a:lnTo>
                <a:lnTo>
                  <a:pt x="54" y="38"/>
                </a:lnTo>
                <a:lnTo>
                  <a:pt x="46" y="42"/>
                </a:lnTo>
                <a:lnTo>
                  <a:pt x="42" y="26"/>
                </a:lnTo>
                <a:lnTo>
                  <a:pt x="2" y="36"/>
                </a:lnTo>
                <a:lnTo>
                  <a:pt x="0" y="26"/>
                </a:lnTo>
                <a:lnTo>
                  <a:pt x="40" y="16"/>
                </a:lnTo>
                <a:lnTo>
                  <a:pt x="36" y="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7" name="Freeform 397"/>
          <p:cNvSpPr>
            <a:spLocks/>
          </p:cNvSpPr>
          <p:nvPr/>
        </p:nvSpPr>
        <p:spPr bwMode="gray">
          <a:xfrm>
            <a:off x="8662988" y="138113"/>
            <a:ext cx="20637" cy="34925"/>
          </a:xfrm>
          <a:custGeom>
            <a:avLst/>
            <a:gdLst>
              <a:gd name="T0" fmla="*/ 2147483647 w 28"/>
              <a:gd name="T1" fmla="*/ 2147483647 h 48"/>
              <a:gd name="T2" fmla="*/ 2147483647 w 28"/>
              <a:gd name="T3" fmla="*/ 2147483647 h 48"/>
              <a:gd name="T4" fmla="*/ 2147483647 w 28"/>
              <a:gd name="T5" fmla="*/ 2147483647 h 48"/>
              <a:gd name="T6" fmla="*/ 2147483647 w 28"/>
              <a:gd name="T7" fmla="*/ 2147483647 h 48"/>
              <a:gd name="T8" fmla="*/ 2147483647 w 28"/>
              <a:gd name="T9" fmla="*/ 2147483647 h 48"/>
              <a:gd name="T10" fmla="*/ 2147483647 w 28"/>
              <a:gd name="T11" fmla="*/ 2147483647 h 48"/>
              <a:gd name="T12" fmla="*/ 2147483647 w 28"/>
              <a:gd name="T13" fmla="*/ 2147483647 h 48"/>
              <a:gd name="T14" fmla="*/ 0 w 28"/>
              <a:gd name="T15" fmla="*/ 2147483647 h 48"/>
              <a:gd name="T16" fmla="*/ 2147483647 w 28"/>
              <a:gd name="T17" fmla="*/ 0 h 48"/>
              <a:gd name="T18" fmla="*/ 2147483647 w 28"/>
              <a:gd name="T19" fmla="*/ 2147483647 h 48"/>
              <a:gd name="T20" fmla="*/ 2147483647 w 28"/>
              <a:gd name="T21" fmla="*/ 2147483647 h 48"/>
              <a:gd name="T22" fmla="*/ 2147483647 w 28"/>
              <a:gd name="T23" fmla="*/ 2147483647 h 48"/>
              <a:gd name="T24" fmla="*/ 2147483647 w 28"/>
              <a:gd name="T25" fmla="*/ 2147483647 h 48"/>
              <a:gd name="T26" fmla="*/ 2147483647 w 28"/>
              <a:gd name="T27" fmla="*/ 2147483647 h 48"/>
              <a:gd name="T28" fmla="*/ 2147483647 w 28"/>
              <a:gd name="T29" fmla="*/ 2147483647 h 48"/>
              <a:gd name="T30" fmla="*/ 2147483647 w 28"/>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48">
                <a:moveTo>
                  <a:pt x="28" y="48"/>
                </a:moveTo>
                <a:lnTo>
                  <a:pt x="28" y="48"/>
                </a:lnTo>
                <a:lnTo>
                  <a:pt x="20" y="48"/>
                </a:lnTo>
                <a:lnTo>
                  <a:pt x="12" y="46"/>
                </a:lnTo>
                <a:lnTo>
                  <a:pt x="8" y="42"/>
                </a:lnTo>
                <a:lnTo>
                  <a:pt x="6" y="38"/>
                </a:lnTo>
                <a:lnTo>
                  <a:pt x="0" y="2"/>
                </a:lnTo>
                <a:lnTo>
                  <a:pt x="10" y="0"/>
                </a:lnTo>
                <a:lnTo>
                  <a:pt x="16" y="36"/>
                </a:lnTo>
                <a:lnTo>
                  <a:pt x="18" y="40"/>
                </a:lnTo>
                <a:lnTo>
                  <a:pt x="22" y="40"/>
                </a:lnTo>
                <a:lnTo>
                  <a:pt x="26" y="42"/>
                </a:lnTo>
                <a:lnTo>
                  <a:pt x="28" y="48"/>
                </a:lnTo>
                <a:close/>
              </a:path>
            </a:pathLst>
          </a:custGeom>
          <a:solidFill>
            <a:srgbClr val="717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8" name="Freeform 398"/>
          <p:cNvSpPr>
            <a:spLocks/>
          </p:cNvSpPr>
          <p:nvPr/>
        </p:nvSpPr>
        <p:spPr bwMode="gray">
          <a:xfrm>
            <a:off x="8662988" y="138113"/>
            <a:ext cx="20637" cy="34925"/>
          </a:xfrm>
          <a:custGeom>
            <a:avLst/>
            <a:gdLst>
              <a:gd name="T0" fmla="*/ 2147483647 w 28"/>
              <a:gd name="T1" fmla="*/ 2147483647 h 48"/>
              <a:gd name="T2" fmla="*/ 2147483647 w 28"/>
              <a:gd name="T3" fmla="*/ 2147483647 h 48"/>
              <a:gd name="T4" fmla="*/ 2147483647 w 28"/>
              <a:gd name="T5" fmla="*/ 2147483647 h 48"/>
              <a:gd name="T6" fmla="*/ 2147483647 w 28"/>
              <a:gd name="T7" fmla="*/ 2147483647 h 48"/>
              <a:gd name="T8" fmla="*/ 2147483647 w 28"/>
              <a:gd name="T9" fmla="*/ 2147483647 h 48"/>
              <a:gd name="T10" fmla="*/ 2147483647 w 28"/>
              <a:gd name="T11" fmla="*/ 2147483647 h 48"/>
              <a:gd name="T12" fmla="*/ 2147483647 w 28"/>
              <a:gd name="T13" fmla="*/ 2147483647 h 48"/>
              <a:gd name="T14" fmla="*/ 0 w 28"/>
              <a:gd name="T15" fmla="*/ 2147483647 h 48"/>
              <a:gd name="T16" fmla="*/ 2147483647 w 28"/>
              <a:gd name="T17" fmla="*/ 0 h 48"/>
              <a:gd name="T18" fmla="*/ 2147483647 w 28"/>
              <a:gd name="T19" fmla="*/ 2147483647 h 48"/>
              <a:gd name="T20" fmla="*/ 2147483647 w 28"/>
              <a:gd name="T21" fmla="*/ 2147483647 h 48"/>
              <a:gd name="T22" fmla="*/ 2147483647 w 28"/>
              <a:gd name="T23" fmla="*/ 2147483647 h 48"/>
              <a:gd name="T24" fmla="*/ 2147483647 w 28"/>
              <a:gd name="T25" fmla="*/ 2147483647 h 48"/>
              <a:gd name="T26" fmla="*/ 2147483647 w 28"/>
              <a:gd name="T27" fmla="*/ 2147483647 h 48"/>
              <a:gd name="T28" fmla="*/ 2147483647 w 28"/>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48">
                <a:moveTo>
                  <a:pt x="28" y="48"/>
                </a:moveTo>
                <a:lnTo>
                  <a:pt x="28" y="48"/>
                </a:lnTo>
                <a:lnTo>
                  <a:pt x="20" y="48"/>
                </a:lnTo>
                <a:lnTo>
                  <a:pt x="12" y="46"/>
                </a:lnTo>
                <a:lnTo>
                  <a:pt x="8" y="42"/>
                </a:lnTo>
                <a:lnTo>
                  <a:pt x="6" y="38"/>
                </a:lnTo>
                <a:lnTo>
                  <a:pt x="0" y="2"/>
                </a:lnTo>
                <a:lnTo>
                  <a:pt x="10" y="0"/>
                </a:lnTo>
                <a:lnTo>
                  <a:pt x="16" y="36"/>
                </a:lnTo>
                <a:lnTo>
                  <a:pt x="18" y="40"/>
                </a:lnTo>
                <a:lnTo>
                  <a:pt x="22" y="40"/>
                </a:lnTo>
                <a:lnTo>
                  <a:pt x="26"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9" name="Freeform 399"/>
          <p:cNvSpPr>
            <a:spLocks/>
          </p:cNvSpPr>
          <p:nvPr/>
        </p:nvSpPr>
        <p:spPr bwMode="gray">
          <a:xfrm>
            <a:off x="8682038" y="134938"/>
            <a:ext cx="14287" cy="38100"/>
          </a:xfrm>
          <a:custGeom>
            <a:avLst/>
            <a:gdLst>
              <a:gd name="T0" fmla="*/ 2147483647 w 20"/>
              <a:gd name="T1" fmla="*/ 2147483647 h 54"/>
              <a:gd name="T2" fmla="*/ 2147483647 w 20"/>
              <a:gd name="T3" fmla="*/ 2147483647 h 54"/>
              <a:gd name="T4" fmla="*/ 2147483647 w 20"/>
              <a:gd name="T5" fmla="*/ 2147483647 h 54"/>
              <a:gd name="T6" fmla="*/ 2147483647 w 20"/>
              <a:gd name="T7" fmla="*/ 2147483647 h 54"/>
              <a:gd name="T8" fmla="*/ 2147483647 w 20"/>
              <a:gd name="T9" fmla="*/ 2147483647 h 54"/>
              <a:gd name="T10" fmla="*/ 2147483647 w 20"/>
              <a:gd name="T11" fmla="*/ 2147483647 h 54"/>
              <a:gd name="T12" fmla="*/ 2147483647 w 20"/>
              <a:gd name="T13" fmla="*/ 2147483647 h 54"/>
              <a:gd name="T14" fmla="*/ 2147483647 w 20"/>
              <a:gd name="T15" fmla="*/ 0 h 54"/>
              <a:gd name="T16" fmla="*/ 2147483647 w 20"/>
              <a:gd name="T17" fmla="*/ 2147483647 h 54"/>
              <a:gd name="T18" fmla="*/ 2147483647 w 20"/>
              <a:gd name="T19" fmla="*/ 2147483647 h 54"/>
              <a:gd name="T20" fmla="*/ 2147483647 w 20"/>
              <a:gd name="T21" fmla="*/ 2147483647 h 54"/>
              <a:gd name="T22" fmla="*/ 2147483647 w 20"/>
              <a:gd name="T23" fmla="*/ 2147483647 h 54"/>
              <a:gd name="T24" fmla="*/ 2147483647 w 20"/>
              <a:gd name="T25" fmla="*/ 2147483647 h 54"/>
              <a:gd name="T26" fmla="*/ 2147483647 w 20"/>
              <a:gd name="T27" fmla="*/ 2147483647 h 54"/>
              <a:gd name="T28" fmla="*/ 0 w 20"/>
              <a:gd name="T29" fmla="*/ 2147483647 h 54"/>
              <a:gd name="T30" fmla="*/ 2147483647 w 20"/>
              <a:gd name="T31" fmla="*/ 2147483647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 h="54">
                <a:moveTo>
                  <a:pt x="2" y="54"/>
                </a:moveTo>
                <a:lnTo>
                  <a:pt x="2" y="54"/>
                </a:lnTo>
                <a:lnTo>
                  <a:pt x="10" y="52"/>
                </a:lnTo>
                <a:lnTo>
                  <a:pt x="16" y="48"/>
                </a:lnTo>
                <a:lnTo>
                  <a:pt x="20" y="42"/>
                </a:lnTo>
                <a:lnTo>
                  <a:pt x="20" y="36"/>
                </a:lnTo>
                <a:lnTo>
                  <a:pt x="14" y="0"/>
                </a:lnTo>
                <a:lnTo>
                  <a:pt x="4" y="2"/>
                </a:lnTo>
                <a:lnTo>
                  <a:pt x="10" y="38"/>
                </a:lnTo>
                <a:lnTo>
                  <a:pt x="8" y="42"/>
                </a:lnTo>
                <a:lnTo>
                  <a:pt x="6" y="46"/>
                </a:lnTo>
                <a:lnTo>
                  <a:pt x="0" y="48"/>
                </a:lnTo>
                <a:lnTo>
                  <a:pt x="2" y="54"/>
                </a:lnTo>
                <a:close/>
              </a:path>
            </a:pathLst>
          </a:custGeom>
          <a:solidFill>
            <a:srgbClr val="717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0" name="Freeform 400"/>
          <p:cNvSpPr>
            <a:spLocks/>
          </p:cNvSpPr>
          <p:nvPr/>
        </p:nvSpPr>
        <p:spPr bwMode="gray">
          <a:xfrm>
            <a:off x="8682038" y="134938"/>
            <a:ext cx="14287" cy="38100"/>
          </a:xfrm>
          <a:custGeom>
            <a:avLst/>
            <a:gdLst>
              <a:gd name="T0" fmla="*/ 2147483647 w 20"/>
              <a:gd name="T1" fmla="*/ 2147483647 h 54"/>
              <a:gd name="T2" fmla="*/ 2147483647 w 20"/>
              <a:gd name="T3" fmla="*/ 2147483647 h 54"/>
              <a:gd name="T4" fmla="*/ 2147483647 w 20"/>
              <a:gd name="T5" fmla="*/ 2147483647 h 54"/>
              <a:gd name="T6" fmla="*/ 2147483647 w 20"/>
              <a:gd name="T7" fmla="*/ 2147483647 h 54"/>
              <a:gd name="T8" fmla="*/ 2147483647 w 20"/>
              <a:gd name="T9" fmla="*/ 2147483647 h 54"/>
              <a:gd name="T10" fmla="*/ 2147483647 w 20"/>
              <a:gd name="T11" fmla="*/ 2147483647 h 54"/>
              <a:gd name="T12" fmla="*/ 2147483647 w 20"/>
              <a:gd name="T13" fmla="*/ 2147483647 h 54"/>
              <a:gd name="T14" fmla="*/ 2147483647 w 20"/>
              <a:gd name="T15" fmla="*/ 0 h 54"/>
              <a:gd name="T16" fmla="*/ 2147483647 w 20"/>
              <a:gd name="T17" fmla="*/ 2147483647 h 54"/>
              <a:gd name="T18" fmla="*/ 2147483647 w 20"/>
              <a:gd name="T19" fmla="*/ 2147483647 h 54"/>
              <a:gd name="T20" fmla="*/ 2147483647 w 20"/>
              <a:gd name="T21" fmla="*/ 2147483647 h 54"/>
              <a:gd name="T22" fmla="*/ 2147483647 w 20"/>
              <a:gd name="T23" fmla="*/ 2147483647 h 54"/>
              <a:gd name="T24" fmla="*/ 2147483647 w 20"/>
              <a:gd name="T25" fmla="*/ 2147483647 h 54"/>
              <a:gd name="T26" fmla="*/ 2147483647 w 20"/>
              <a:gd name="T27" fmla="*/ 2147483647 h 54"/>
              <a:gd name="T28" fmla="*/ 0 w 20"/>
              <a:gd name="T29" fmla="*/ 2147483647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54">
                <a:moveTo>
                  <a:pt x="2" y="54"/>
                </a:moveTo>
                <a:lnTo>
                  <a:pt x="2" y="54"/>
                </a:lnTo>
                <a:lnTo>
                  <a:pt x="10" y="52"/>
                </a:lnTo>
                <a:lnTo>
                  <a:pt x="16" y="48"/>
                </a:lnTo>
                <a:lnTo>
                  <a:pt x="20" y="42"/>
                </a:lnTo>
                <a:lnTo>
                  <a:pt x="20" y="36"/>
                </a:lnTo>
                <a:lnTo>
                  <a:pt x="14" y="0"/>
                </a:lnTo>
                <a:lnTo>
                  <a:pt x="4" y="2"/>
                </a:lnTo>
                <a:lnTo>
                  <a:pt x="10" y="38"/>
                </a:lnTo>
                <a:lnTo>
                  <a:pt x="8" y="42"/>
                </a:lnTo>
                <a:lnTo>
                  <a:pt x="6" y="46"/>
                </a:lnTo>
                <a:lnTo>
                  <a:pt x="0" y="48"/>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1" name="Freeform 401"/>
          <p:cNvSpPr>
            <a:spLocks noEditPoints="1"/>
          </p:cNvSpPr>
          <p:nvPr/>
        </p:nvSpPr>
        <p:spPr bwMode="gray">
          <a:xfrm>
            <a:off x="8843963" y="290513"/>
            <a:ext cx="38100" cy="31750"/>
          </a:xfrm>
          <a:custGeom>
            <a:avLst/>
            <a:gdLst>
              <a:gd name="T0" fmla="*/ 2147483647 w 54"/>
              <a:gd name="T1" fmla="*/ 2147483647 h 46"/>
              <a:gd name="T2" fmla="*/ 0 w 54"/>
              <a:gd name="T3" fmla="*/ 0 h 46"/>
              <a:gd name="T4" fmla="*/ 2147483647 w 54"/>
              <a:gd name="T5" fmla="*/ 2147483647 h 46"/>
              <a:gd name="T6" fmla="*/ 2147483647 w 54"/>
              <a:gd name="T7" fmla="*/ 2147483647 h 46"/>
              <a:gd name="T8" fmla="*/ 2147483647 w 54"/>
              <a:gd name="T9" fmla="*/ 2147483647 h 46"/>
              <a:gd name="T10" fmla="*/ 2147483647 w 54"/>
              <a:gd name="T11" fmla="*/ 2147483647 h 46"/>
              <a:gd name="T12" fmla="*/ 2147483647 w 54"/>
              <a:gd name="T13" fmla="*/ 2147483647 h 46"/>
              <a:gd name="T14" fmla="*/ 2147483647 w 54"/>
              <a:gd name="T15" fmla="*/ 2147483647 h 46"/>
              <a:gd name="T16" fmla="*/ 2147483647 w 54"/>
              <a:gd name="T17" fmla="*/ 2147483647 h 46"/>
              <a:gd name="T18" fmla="*/ 2147483647 w 54"/>
              <a:gd name="T19" fmla="*/ 2147483647 h 46"/>
              <a:gd name="T20" fmla="*/ 2147483647 w 54"/>
              <a:gd name="T21" fmla="*/ 2147483647 h 46"/>
              <a:gd name="T22" fmla="*/ 2147483647 w 54"/>
              <a:gd name="T23" fmla="*/ 2147483647 h 46"/>
              <a:gd name="T24" fmla="*/ 2147483647 w 54"/>
              <a:gd name="T25" fmla="*/ 2147483647 h 46"/>
              <a:gd name="T26" fmla="*/ 2147483647 w 54"/>
              <a:gd name="T27" fmla="*/ 2147483647 h 46"/>
              <a:gd name="T28" fmla="*/ 2147483647 w 54"/>
              <a:gd name="T29" fmla="*/ 2147483647 h 46"/>
              <a:gd name="T30" fmla="*/ 2147483647 w 54"/>
              <a:gd name="T31" fmla="*/ 2147483647 h 46"/>
              <a:gd name="T32" fmla="*/ 2147483647 w 54"/>
              <a:gd name="T33" fmla="*/ 2147483647 h 46"/>
              <a:gd name="T34" fmla="*/ 2147483647 w 54"/>
              <a:gd name="T35" fmla="*/ 2147483647 h 46"/>
              <a:gd name="T36" fmla="*/ 2147483647 w 54"/>
              <a:gd name="T37" fmla="*/ 2147483647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4" h="46">
                <a:moveTo>
                  <a:pt x="52" y="10"/>
                </a:moveTo>
                <a:lnTo>
                  <a:pt x="0" y="0"/>
                </a:lnTo>
                <a:lnTo>
                  <a:pt x="2" y="10"/>
                </a:lnTo>
                <a:lnTo>
                  <a:pt x="14" y="12"/>
                </a:lnTo>
                <a:lnTo>
                  <a:pt x="16" y="30"/>
                </a:lnTo>
                <a:lnTo>
                  <a:pt x="6" y="36"/>
                </a:lnTo>
                <a:lnTo>
                  <a:pt x="8" y="46"/>
                </a:lnTo>
                <a:lnTo>
                  <a:pt x="54" y="22"/>
                </a:lnTo>
                <a:lnTo>
                  <a:pt x="52" y="10"/>
                </a:lnTo>
                <a:close/>
                <a:moveTo>
                  <a:pt x="24" y="26"/>
                </a:moveTo>
                <a:lnTo>
                  <a:pt x="22" y="14"/>
                </a:lnTo>
                <a:lnTo>
                  <a:pt x="44" y="18"/>
                </a:lnTo>
                <a:lnTo>
                  <a:pt x="24" y="2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2" name="Freeform 402"/>
          <p:cNvSpPr>
            <a:spLocks/>
          </p:cNvSpPr>
          <p:nvPr/>
        </p:nvSpPr>
        <p:spPr bwMode="gray">
          <a:xfrm>
            <a:off x="8848725" y="336550"/>
            <a:ext cx="38100" cy="30163"/>
          </a:xfrm>
          <a:custGeom>
            <a:avLst/>
            <a:gdLst>
              <a:gd name="T0" fmla="*/ 2147483647 w 52"/>
              <a:gd name="T1" fmla="*/ 2147483647 h 42"/>
              <a:gd name="T2" fmla="*/ 2147483647 w 52"/>
              <a:gd name="T3" fmla="*/ 2147483647 h 42"/>
              <a:gd name="T4" fmla="*/ 2147483647 w 52"/>
              <a:gd name="T5" fmla="*/ 2147483647 h 42"/>
              <a:gd name="T6" fmla="*/ 2147483647 w 52"/>
              <a:gd name="T7" fmla="*/ 2147483647 h 42"/>
              <a:gd name="T8" fmla="*/ 2147483647 w 52"/>
              <a:gd name="T9" fmla="*/ 2147483647 h 42"/>
              <a:gd name="T10" fmla="*/ 2147483647 w 52"/>
              <a:gd name="T11" fmla="*/ 2147483647 h 42"/>
              <a:gd name="T12" fmla="*/ 2147483647 w 52"/>
              <a:gd name="T13" fmla="*/ 2147483647 h 42"/>
              <a:gd name="T14" fmla="*/ 2147483647 w 52"/>
              <a:gd name="T15" fmla="*/ 2147483647 h 42"/>
              <a:gd name="T16" fmla="*/ 2147483647 w 52"/>
              <a:gd name="T17" fmla="*/ 2147483647 h 42"/>
              <a:gd name="T18" fmla="*/ 2147483647 w 52"/>
              <a:gd name="T19" fmla="*/ 2147483647 h 42"/>
              <a:gd name="T20" fmla="*/ 2147483647 w 52"/>
              <a:gd name="T21" fmla="*/ 2147483647 h 42"/>
              <a:gd name="T22" fmla="*/ 2147483647 w 52"/>
              <a:gd name="T23" fmla="*/ 2147483647 h 42"/>
              <a:gd name="T24" fmla="*/ 0 w 52"/>
              <a:gd name="T25" fmla="*/ 2147483647 h 42"/>
              <a:gd name="T26" fmla="*/ 0 w 52"/>
              <a:gd name="T27" fmla="*/ 2147483647 h 42"/>
              <a:gd name="T28" fmla="*/ 2147483647 w 52"/>
              <a:gd name="T29" fmla="*/ 2147483647 h 42"/>
              <a:gd name="T30" fmla="*/ 2147483647 w 52"/>
              <a:gd name="T31" fmla="*/ 0 h 42"/>
              <a:gd name="T32" fmla="*/ 2147483647 w 52"/>
              <a:gd name="T33" fmla="*/ 2147483647 h 42"/>
              <a:gd name="T34" fmla="*/ 2147483647 w 52"/>
              <a:gd name="T35" fmla="*/ 2147483647 h 42"/>
              <a:gd name="T36" fmla="*/ 2147483647 w 52"/>
              <a:gd name="T37" fmla="*/ 2147483647 h 42"/>
              <a:gd name="T38" fmla="*/ 2147483647 w 52"/>
              <a:gd name="T39" fmla="*/ 2147483647 h 42"/>
              <a:gd name="T40" fmla="*/ 2147483647 w 52"/>
              <a:gd name="T41" fmla="*/ 2147483647 h 42"/>
              <a:gd name="T42" fmla="*/ 2147483647 w 52"/>
              <a:gd name="T43" fmla="*/ 2147483647 h 42"/>
              <a:gd name="T44" fmla="*/ 2147483647 w 52"/>
              <a:gd name="T45" fmla="*/ 2147483647 h 42"/>
              <a:gd name="T46" fmla="*/ 2147483647 w 52"/>
              <a:gd name="T47" fmla="*/ 2147483647 h 42"/>
              <a:gd name="T48" fmla="*/ 2147483647 w 52"/>
              <a:gd name="T49" fmla="*/ 2147483647 h 42"/>
              <a:gd name="T50" fmla="*/ 2147483647 w 52"/>
              <a:gd name="T51" fmla="*/ 2147483647 h 42"/>
              <a:gd name="T52" fmla="*/ 2147483647 w 52"/>
              <a:gd name="T53" fmla="*/ 2147483647 h 42"/>
              <a:gd name="T54" fmla="*/ 2147483647 w 52"/>
              <a:gd name="T55" fmla="*/ 2147483647 h 42"/>
              <a:gd name="T56" fmla="*/ 2147483647 w 52"/>
              <a:gd name="T57" fmla="*/ 2147483647 h 42"/>
              <a:gd name="T58" fmla="*/ 2147483647 w 52"/>
              <a:gd name="T59" fmla="*/ 2147483647 h 42"/>
              <a:gd name="T60" fmla="*/ 2147483647 w 52"/>
              <a:gd name="T61" fmla="*/ 2147483647 h 42"/>
              <a:gd name="T62" fmla="*/ 2147483647 w 52"/>
              <a:gd name="T63" fmla="*/ 2147483647 h 42"/>
              <a:gd name="T64" fmla="*/ 2147483647 w 52"/>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2" h="42">
                <a:moveTo>
                  <a:pt x="38" y="32"/>
                </a:moveTo>
                <a:lnTo>
                  <a:pt x="38" y="32"/>
                </a:lnTo>
                <a:lnTo>
                  <a:pt x="40" y="30"/>
                </a:lnTo>
                <a:lnTo>
                  <a:pt x="44" y="26"/>
                </a:lnTo>
                <a:lnTo>
                  <a:pt x="44" y="20"/>
                </a:lnTo>
                <a:lnTo>
                  <a:pt x="44" y="16"/>
                </a:lnTo>
                <a:lnTo>
                  <a:pt x="40" y="12"/>
                </a:lnTo>
                <a:lnTo>
                  <a:pt x="36" y="12"/>
                </a:lnTo>
                <a:lnTo>
                  <a:pt x="34" y="14"/>
                </a:lnTo>
                <a:lnTo>
                  <a:pt x="32" y="22"/>
                </a:lnTo>
                <a:lnTo>
                  <a:pt x="30" y="30"/>
                </a:lnTo>
                <a:lnTo>
                  <a:pt x="26" y="38"/>
                </a:lnTo>
                <a:lnTo>
                  <a:pt x="22" y="40"/>
                </a:lnTo>
                <a:lnTo>
                  <a:pt x="18" y="42"/>
                </a:lnTo>
                <a:lnTo>
                  <a:pt x="14" y="42"/>
                </a:lnTo>
                <a:lnTo>
                  <a:pt x="10" y="42"/>
                </a:lnTo>
                <a:lnTo>
                  <a:pt x="6" y="40"/>
                </a:lnTo>
                <a:lnTo>
                  <a:pt x="2" y="36"/>
                </a:lnTo>
                <a:lnTo>
                  <a:pt x="0" y="30"/>
                </a:lnTo>
                <a:lnTo>
                  <a:pt x="0" y="22"/>
                </a:lnTo>
                <a:lnTo>
                  <a:pt x="0" y="14"/>
                </a:lnTo>
                <a:lnTo>
                  <a:pt x="2" y="8"/>
                </a:lnTo>
                <a:lnTo>
                  <a:pt x="8" y="2"/>
                </a:lnTo>
                <a:lnTo>
                  <a:pt x="16" y="0"/>
                </a:lnTo>
                <a:lnTo>
                  <a:pt x="16" y="10"/>
                </a:lnTo>
                <a:lnTo>
                  <a:pt x="12" y="12"/>
                </a:lnTo>
                <a:lnTo>
                  <a:pt x="8" y="16"/>
                </a:lnTo>
                <a:lnTo>
                  <a:pt x="8" y="24"/>
                </a:lnTo>
                <a:lnTo>
                  <a:pt x="8" y="28"/>
                </a:lnTo>
                <a:lnTo>
                  <a:pt x="10" y="32"/>
                </a:lnTo>
                <a:lnTo>
                  <a:pt x="14" y="32"/>
                </a:lnTo>
                <a:lnTo>
                  <a:pt x="16" y="32"/>
                </a:lnTo>
                <a:lnTo>
                  <a:pt x="20" y="28"/>
                </a:lnTo>
                <a:lnTo>
                  <a:pt x="22" y="22"/>
                </a:lnTo>
                <a:lnTo>
                  <a:pt x="24" y="10"/>
                </a:lnTo>
                <a:lnTo>
                  <a:pt x="26" y="6"/>
                </a:lnTo>
                <a:lnTo>
                  <a:pt x="30" y="2"/>
                </a:lnTo>
                <a:lnTo>
                  <a:pt x="40" y="2"/>
                </a:lnTo>
                <a:lnTo>
                  <a:pt x="44" y="4"/>
                </a:lnTo>
                <a:lnTo>
                  <a:pt x="46" y="6"/>
                </a:lnTo>
                <a:lnTo>
                  <a:pt x="50" y="12"/>
                </a:lnTo>
                <a:lnTo>
                  <a:pt x="52" y="18"/>
                </a:lnTo>
                <a:lnTo>
                  <a:pt x="52" y="26"/>
                </a:lnTo>
                <a:lnTo>
                  <a:pt x="50" y="32"/>
                </a:lnTo>
                <a:lnTo>
                  <a:pt x="48" y="36"/>
                </a:lnTo>
                <a:lnTo>
                  <a:pt x="46" y="38"/>
                </a:lnTo>
                <a:lnTo>
                  <a:pt x="38" y="42"/>
                </a:lnTo>
                <a:lnTo>
                  <a:pt x="36" y="32"/>
                </a:lnTo>
                <a:lnTo>
                  <a:pt x="38" y="3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3" name="Freeform 403"/>
          <p:cNvSpPr>
            <a:spLocks/>
          </p:cNvSpPr>
          <p:nvPr/>
        </p:nvSpPr>
        <p:spPr bwMode="gray">
          <a:xfrm>
            <a:off x="8547100" y="304800"/>
            <a:ext cx="38100" cy="14288"/>
          </a:xfrm>
          <a:custGeom>
            <a:avLst/>
            <a:gdLst>
              <a:gd name="T0" fmla="*/ 2147483647 w 54"/>
              <a:gd name="T1" fmla="*/ 2147483647 h 20"/>
              <a:gd name="T2" fmla="*/ 2147483647 w 54"/>
              <a:gd name="T3" fmla="*/ 2147483647 h 20"/>
              <a:gd name="T4" fmla="*/ 2147483647 w 54"/>
              <a:gd name="T5" fmla="*/ 2147483647 h 20"/>
              <a:gd name="T6" fmla="*/ 2147483647 w 54"/>
              <a:gd name="T7" fmla="*/ 2147483647 h 20"/>
              <a:gd name="T8" fmla="*/ 2147483647 w 54"/>
              <a:gd name="T9" fmla="*/ 2147483647 h 20"/>
              <a:gd name="T10" fmla="*/ 2147483647 w 54"/>
              <a:gd name="T11" fmla="*/ 2147483647 h 20"/>
              <a:gd name="T12" fmla="*/ 2147483647 w 54"/>
              <a:gd name="T13" fmla="*/ 2147483647 h 20"/>
              <a:gd name="T14" fmla="*/ 0 w 54"/>
              <a:gd name="T15" fmla="*/ 2147483647 h 20"/>
              <a:gd name="T16" fmla="*/ 2147483647 w 54"/>
              <a:gd name="T17" fmla="*/ 2147483647 h 20"/>
              <a:gd name="T18" fmla="*/ 2147483647 w 54"/>
              <a:gd name="T19" fmla="*/ 2147483647 h 20"/>
              <a:gd name="T20" fmla="*/ 2147483647 w 54"/>
              <a:gd name="T21" fmla="*/ 2147483647 h 20"/>
              <a:gd name="T22" fmla="*/ 2147483647 w 54"/>
              <a:gd name="T23" fmla="*/ 2147483647 h 20"/>
              <a:gd name="T24" fmla="*/ 2147483647 w 54"/>
              <a:gd name="T25" fmla="*/ 2147483647 h 20"/>
              <a:gd name="T26" fmla="*/ 2147483647 w 54"/>
              <a:gd name="T27" fmla="*/ 2147483647 h 20"/>
              <a:gd name="T28" fmla="*/ 2147483647 w 54"/>
              <a:gd name="T29" fmla="*/ 0 h 20"/>
              <a:gd name="T30" fmla="*/ 2147483647 w 54"/>
              <a:gd name="T31" fmla="*/ 2147483647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 h="20">
                <a:moveTo>
                  <a:pt x="54" y="2"/>
                </a:moveTo>
                <a:lnTo>
                  <a:pt x="54" y="2"/>
                </a:lnTo>
                <a:lnTo>
                  <a:pt x="52" y="10"/>
                </a:lnTo>
                <a:lnTo>
                  <a:pt x="48" y="16"/>
                </a:lnTo>
                <a:lnTo>
                  <a:pt x="42" y="18"/>
                </a:lnTo>
                <a:lnTo>
                  <a:pt x="36" y="20"/>
                </a:lnTo>
                <a:lnTo>
                  <a:pt x="0" y="14"/>
                </a:lnTo>
                <a:lnTo>
                  <a:pt x="2" y="4"/>
                </a:lnTo>
                <a:lnTo>
                  <a:pt x="38" y="8"/>
                </a:lnTo>
                <a:lnTo>
                  <a:pt x="42" y="8"/>
                </a:lnTo>
                <a:lnTo>
                  <a:pt x="46" y="4"/>
                </a:lnTo>
                <a:lnTo>
                  <a:pt x="46" y="0"/>
                </a:lnTo>
                <a:lnTo>
                  <a:pt x="54" y="2"/>
                </a:lnTo>
                <a:close/>
              </a:path>
            </a:pathLst>
          </a:custGeom>
          <a:solidFill>
            <a:srgbClr val="717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4" name="Freeform 404"/>
          <p:cNvSpPr>
            <a:spLocks/>
          </p:cNvSpPr>
          <p:nvPr/>
        </p:nvSpPr>
        <p:spPr bwMode="gray">
          <a:xfrm>
            <a:off x="8547100" y="304800"/>
            <a:ext cx="38100" cy="14288"/>
          </a:xfrm>
          <a:custGeom>
            <a:avLst/>
            <a:gdLst>
              <a:gd name="T0" fmla="*/ 2147483647 w 54"/>
              <a:gd name="T1" fmla="*/ 2147483647 h 20"/>
              <a:gd name="T2" fmla="*/ 2147483647 w 54"/>
              <a:gd name="T3" fmla="*/ 2147483647 h 20"/>
              <a:gd name="T4" fmla="*/ 2147483647 w 54"/>
              <a:gd name="T5" fmla="*/ 2147483647 h 20"/>
              <a:gd name="T6" fmla="*/ 2147483647 w 54"/>
              <a:gd name="T7" fmla="*/ 2147483647 h 20"/>
              <a:gd name="T8" fmla="*/ 2147483647 w 54"/>
              <a:gd name="T9" fmla="*/ 2147483647 h 20"/>
              <a:gd name="T10" fmla="*/ 2147483647 w 54"/>
              <a:gd name="T11" fmla="*/ 2147483647 h 20"/>
              <a:gd name="T12" fmla="*/ 2147483647 w 54"/>
              <a:gd name="T13" fmla="*/ 2147483647 h 20"/>
              <a:gd name="T14" fmla="*/ 0 w 54"/>
              <a:gd name="T15" fmla="*/ 2147483647 h 20"/>
              <a:gd name="T16" fmla="*/ 2147483647 w 54"/>
              <a:gd name="T17" fmla="*/ 2147483647 h 20"/>
              <a:gd name="T18" fmla="*/ 2147483647 w 54"/>
              <a:gd name="T19" fmla="*/ 2147483647 h 20"/>
              <a:gd name="T20" fmla="*/ 2147483647 w 54"/>
              <a:gd name="T21" fmla="*/ 2147483647 h 20"/>
              <a:gd name="T22" fmla="*/ 2147483647 w 54"/>
              <a:gd name="T23" fmla="*/ 2147483647 h 20"/>
              <a:gd name="T24" fmla="*/ 2147483647 w 54"/>
              <a:gd name="T25" fmla="*/ 2147483647 h 20"/>
              <a:gd name="T26" fmla="*/ 2147483647 w 54"/>
              <a:gd name="T27" fmla="*/ 2147483647 h 20"/>
              <a:gd name="T28" fmla="*/ 2147483647 w 54"/>
              <a:gd name="T29" fmla="*/ 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 h="20">
                <a:moveTo>
                  <a:pt x="54" y="2"/>
                </a:moveTo>
                <a:lnTo>
                  <a:pt x="54" y="2"/>
                </a:lnTo>
                <a:lnTo>
                  <a:pt x="52" y="10"/>
                </a:lnTo>
                <a:lnTo>
                  <a:pt x="48" y="16"/>
                </a:lnTo>
                <a:lnTo>
                  <a:pt x="42" y="18"/>
                </a:lnTo>
                <a:lnTo>
                  <a:pt x="36" y="20"/>
                </a:lnTo>
                <a:lnTo>
                  <a:pt x="0" y="14"/>
                </a:lnTo>
                <a:lnTo>
                  <a:pt x="2" y="4"/>
                </a:lnTo>
                <a:lnTo>
                  <a:pt x="38" y="8"/>
                </a:lnTo>
                <a:lnTo>
                  <a:pt x="42" y="8"/>
                </a:lnTo>
                <a:lnTo>
                  <a:pt x="46" y="4"/>
                </a:lnTo>
                <a:lnTo>
                  <a:pt x="46" y="0"/>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5" name="Freeform 405"/>
          <p:cNvSpPr>
            <a:spLocks/>
          </p:cNvSpPr>
          <p:nvPr/>
        </p:nvSpPr>
        <p:spPr bwMode="gray">
          <a:xfrm>
            <a:off x="8551863" y="285750"/>
            <a:ext cx="33337" cy="20638"/>
          </a:xfrm>
          <a:custGeom>
            <a:avLst/>
            <a:gdLst>
              <a:gd name="T0" fmla="*/ 2147483647 w 48"/>
              <a:gd name="T1" fmla="*/ 2147483647 h 28"/>
              <a:gd name="T2" fmla="*/ 2147483647 w 48"/>
              <a:gd name="T3" fmla="*/ 2147483647 h 28"/>
              <a:gd name="T4" fmla="*/ 2147483647 w 48"/>
              <a:gd name="T5" fmla="*/ 2147483647 h 28"/>
              <a:gd name="T6" fmla="*/ 2147483647 w 48"/>
              <a:gd name="T7" fmla="*/ 2147483647 h 28"/>
              <a:gd name="T8" fmla="*/ 2147483647 w 48"/>
              <a:gd name="T9" fmla="*/ 2147483647 h 28"/>
              <a:gd name="T10" fmla="*/ 2147483647 w 48"/>
              <a:gd name="T11" fmla="*/ 2147483647 h 28"/>
              <a:gd name="T12" fmla="*/ 2147483647 w 48"/>
              <a:gd name="T13" fmla="*/ 2147483647 h 28"/>
              <a:gd name="T14" fmla="*/ 2147483647 w 48"/>
              <a:gd name="T15" fmla="*/ 0 h 28"/>
              <a:gd name="T16" fmla="*/ 0 w 48"/>
              <a:gd name="T17" fmla="*/ 2147483647 h 28"/>
              <a:gd name="T18" fmla="*/ 2147483647 w 48"/>
              <a:gd name="T19" fmla="*/ 2147483647 h 28"/>
              <a:gd name="T20" fmla="*/ 2147483647 w 48"/>
              <a:gd name="T21" fmla="*/ 2147483647 h 28"/>
              <a:gd name="T22" fmla="*/ 2147483647 w 48"/>
              <a:gd name="T23" fmla="*/ 2147483647 h 28"/>
              <a:gd name="T24" fmla="*/ 2147483647 w 48"/>
              <a:gd name="T25" fmla="*/ 2147483647 h 28"/>
              <a:gd name="T26" fmla="*/ 2147483647 w 48"/>
              <a:gd name="T27" fmla="*/ 2147483647 h 28"/>
              <a:gd name="T28" fmla="*/ 2147483647 w 48"/>
              <a:gd name="T29" fmla="*/ 2147483647 h 28"/>
              <a:gd name="T30" fmla="*/ 2147483647 w 48"/>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 h="28">
                <a:moveTo>
                  <a:pt x="48" y="28"/>
                </a:moveTo>
                <a:lnTo>
                  <a:pt x="48" y="28"/>
                </a:lnTo>
                <a:lnTo>
                  <a:pt x="48" y="20"/>
                </a:lnTo>
                <a:lnTo>
                  <a:pt x="46" y="12"/>
                </a:lnTo>
                <a:lnTo>
                  <a:pt x="42" y="8"/>
                </a:lnTo>
                <a:lnTo>
                  <a:pt x="36" y="6"/>
                </a:lnTo>
                <a:lnTo>
                  <a:pt x="2" y="0"/>
                </a:lnTo>
                <a:lnTo>
                  <a:pt x="0" y="10"/>
                </a:lnTo>
                <a:lnTo>
                  <a:pt x="36" y="16"/>
                </a:lnTo>
                <a:lnTo>
                  <a:pt x="38" y="18"/>
                </a:lnTo>
                <a:lnTo>
                  <a:pt x="40" y="22"/>
                </a:lnTo>
                <a:lnTo>
                  <a:pt x="40" y="26"/>
                </a:lnTo>
                <a:lnTo>
                  <a:pt x="48" y="28"/>
                </a:lnTo>
                <a:close/>
              </a:path>
            </a:pathLst>
          </a:custGeom>
          <a:solidFill>
            <a:srgbClr val="717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6" name="Freeform 406"/>
          <p:cNvSpPr>
            <a:spLocks/>
          </p:cNvSpPr>
          <p:nvPr/>
        </p:nvSpPr>
        <p:spPr bwMode="gray">
          <a:xfrm>
            <a:off x="8551863" y="285750"/>
            <a:ext cx="33337" cy="20638"/>
          </a:xfrm>
          <a:custGeom>
            <a:avLst/>
            <a:gdLst>
              <a:gd name="T0" fmla="*/ 2147483647 w 48"/>
              <a:gd name="T1" fmla="*/ 2147483647 h 28"/>
              <a:gd name="T2" fmla="*/ 2147483647 w 48"/>
              <a:gd name="T3" fmla="*/ 2147483647 h 28"/>
              <a:gd name="T4" fmla="*/ 2147483647 w 48"/>
              <a:gd name="T5" fmla="*/ 2147483647 h 28"/>
              <a:gd name="T6" fmla="*/ 2147483647 w 48"/>
              <a:gd name="T7" fmla="*/ 2147483647 h 28"/>
              <a:gd name="T8" fmla="*/ 2147483647 w 48"/>
              <a:gd name="T9" fmla="*/ 2147483647 h 28"/>
              <a:gd name="T10" fmla="*/ 2147483647 w 48"/>
              <a:gd name="T11" fmla="*/ 2147483647 h 28"/>
              <a:gd name="T12" fmla="*/ 2147483647 w 48"/>
              <a:gd name="T13" fmla="*/ 2147483647 h 28"/>
              <a:gd name="T14" fmla="*/ 2147483647 w 48"/>
              <a:gd name="T15" fmla="*/ 0 h 28"/>
              <a:gd name="T16" fmla="*/ 0 w 48"/>
              <a:gd name="T17" fmla="*/ 2147483647 h 28"/>
              <a:gd name="T18" fmla="*/ 2147483647 w 48"/>
              <a:gd name="T19" fmla="*/ 2147483647 h 28"/>
              <a:gd name="T20" fmla="*/ 2147483647 w 48"/>
              <a:gd name="T21" fmla="*/ 2147483647 h 28"/>
              <a:gd name="T22" fmla="*/ 2147483647 w 48"/>
              <a:gd name="T23" fmla="*/ 2147483647 h 28"/>
              <a:gd name="T24" fmla="*/ 2147483647 w 48"/>
              <a:gd name="T25" fmla="*/ 2147483647 h 28"/>
              <a:gd name="T26" fmla="*/ 2147483647 w 48"/>
              <a:gd name="T27" fmla="*/ 2147483647 h 28"/>
              <a:gd name="T28" fmla="*/ 2147483647 w 48"/>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8">
                <a:moveTo>
                  <a:pt x="48" y="28"/>
                </a:moveTo>
                <a:lnTo>
                  <a:pt x="48" y="28"/>
                </a:lnTo>
                <a:lnTo>
                  <a:pt x="48" y="20"/>
                </a:lnTo>
                <a:lnTo>
                  <a:pt x="46" y="12"/>
                </a:lnTo>
                <a:lnTo>
                  <a:pt x="42" y="8"/>
                </a:lnTo>
                <a:lnTo>
                  <a:pt x="36" y="6"/>
                </a:lnTo>
                <a:lnTo>
                  <a:pt x="2" y="0"/>
                </a:lnTo>
                <a:lnTo>
                  <a:pt x="0" y="10"/>
                </a:lnTo>
                <a:lnTo>
                  <a:pt x="36" y="16"/>
                </a:lnTo>
                <a:lnTo>
                  <a:pt x="38" y="18"/>
                </a:lnTo>
                <a:lnTo>
                  <a:pt x="40" y="22"/>
                </a:lnTo>
                <a:lnTo>
                  <a:pt x="40"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7" name="Freeform 407"/>
          <p:cNvSpPr>
            <a:spLocks noEditPoints="1"/>
          </p:cNvSpPr>
          <p:nvPr/>
        </p:nvSpPr>
        <p:spPr bwMode="gray">
          <a:xfrm>
            <a:off x="8620125" y="152400"/>
            <a:ext cx="36513" cy="41275"/>
          </a:xfrm>
          <a:custGeom>
            <a:avLst/>
            <a:gdLst>
              <a:gd name="T0" fmla="*/ 2147483647 w 50"/>
              <a:gd name="T1" fmla="*/ 0 h 58"/>
              <a:gd name="T2" fmla="*/ 0 w 50"/>
              <a:gd name="T3" fmla="*/ 2147483647 h 58"/>
              <a:gd name="T4" fmla="*/ 2147483647 w 50"/>
              <a:gd name="T5" fmla="*/ 2147483647 h 58"/>
              <a:gd name="T6" fmla="*/ 2147483647 w 50"/>
              <a:gd name="T7" fmla="*/ 2147483647 h 58"/>
              <a:gd name="T8" fmla="*/ 2147483647 w 50"/>
              <a:gd name="T9" fmla="*/ 2147483647 h 58"/>
              <a:gd name="T10" fmla="*/ 2147483647 w 50"/>
              <a:gd name="T11" fmla="*/ 2147483647 h 58"/>
              <a:gd name="T12" fmla="*/ 2147483647 w 50"/>
              <a:gd name="T13" fmla="*/ 2147483647 h 58"/>
              <a:gd name="T14" fmla="*/ 2147483647 w 50"/>
              <a:gd name="T15" fmla="*/ 2147483647 h 58"/>
              <a:gd name="T16" fmla="*/ 2147483647 w 50"/>
              <a:gd name="T17" fmla="*/ 0 h 58"/>
              <a:gd name="T18" fmla="*/ 2147483647 w 50"/>
              <a:gd name="T19" fmla="*/ 0 h 58"/>
              <a:gd name="T20" fmla="*/ 2147483647 w 50"/>
              <a:gd name="T21" fmla="*/ 2147483647 h 58"/>
              <a:gd name="T22" fmla="*/ 2147483647 w 50"/>
              <a:gd name="T23" fmla="*/ 2147483647 h 58"/>
              <a:gd name="T24" fmla="*/ 2147483647 w 50"/>
              <a:gd name="T25" fmla="*/ 2147483647 h 58"/>
              <a:gd name="T26" fmla="*/ 2147483647 w 50"/>
              <a:gd name="T27" fmla="*/ 2147483647 h 58"/>
              <a:gd name="T28" fmla="*/ 2147483647 w 50"/>
              <a:gd name="T29" fmla="*/ 2147483647 h 58"/>
              <a:gd name="T30" fmla="*/ 2147483647 w 50"/>
              <a:gd name="T31" fmla="*/ 2147483647 h 58"/>
              <a:gd name="T32" fmla="*/ 2147483647 w 50"/>
              <a:gd name="T33" fmla="*/ 2147483647 h 58"/>
              <a:gd name="T34" fmla="*/ 2147483647 w 50"/>
              <a:gd name="T35" fmla="*/ 2147483647 h 58"/>
              <a:gd name="T36" fmla="*/ 2147483647 w 50"/>
              <a:gd name="T37" fmla="*/ 2147483647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0" h="58">
                <a:moveTo>
                  <a:pt x="8" y="0"/>
                </a:moveTo>
                <a:lnTo>
                  <a:pt x="0" y="6"/>
                </a:lnTo>
                <a:lnTo>
                  <a:pt x="10" y="58"/>
                </a:lnTo>
                <a:lnTo>
                  <a:pt x="18" y="52"/>
                </a:lnTo>
                <a:lnTo>
                  <a:pt x="16" y="42"/>
                </a:lnTo>
                <a:lnTo>
                  <a:pt x="32" y="32"/>
                </a:lnTo>
                <a:lnTo>
                  <a:pt x="40" y="40"/>
                </a:lnTo>
                <a:lnTo>
                  <a:pt x="50" y="34"/>
                </a:lnTo>
                <a:lnTo>
                  <a:pt x="8" y="0"/>
                </a:lnTo>
                <a:close/>
                <a:moveTo>
                  <a:pt x="14" y="32"/>
                </a:moveTo>
                <a:lnTo>
                  <a:pt x="8" y="12"/>
                </a:lnTo>
                <a:lnTo>
                  <a:pt x="26" y="26"/>
                </a:lnTo>
                <a:lnTo>
                  <a:pt x="14" y="3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8" name="Freeform 408"/>
          <p:cNvSpPr>
            <a:spLocks/>
          </p:cNvSpPr>
          <p:nvPr/>
        </p:nvSpPr>
        <p:spPr bwMode="gray">
          <a:xfrm>
            <a:off x="8770938" y="142875"/>
            <a:ext cx="38100" cy="42863"/>
          </a:xfrm>
          <a:custGeom>
            <a:avLst/>
            <a:gdLst>
              <a:gd name="T0" fmla="*/ 2147483647 w 54"/>
              <a:gd name="T1" fmla="*/ 2147483647 h 60"/>
              <a:gd name="T2" fmla="*/ 2147483647 w 54"/>
              <a:gd name="T3" fmla="*/ 2147483647 h 60"/>
              <a:gd name="T4" fmla="*/ 2147483647 w 54"/>
              <a:gd name="T5" fmla="*/ 2147483647 h 60"/>
              <a:gd name="T6" fmla="*/ 2147483647 w 54"/>
              <a:gd name="T7" fmla="*/ 2147483647 h 60"/>
              <a:gd name="T8" fmla="*/ 2147483647 w 54"/>
              <a:gd name="T9" fmla="*/ 2147483647 h 60"/>
              <a:gd name="T10" fmla="*/ 2147483647 w 54"/>
              <a:gd name="T11" fmla="*/ 0 h 60"/>
              <a:gd name="T12" fmla="*/ 0 w 54"/>
              <a:gd name="T13" fmla="*/ 2147483647 h 60"/>
              <a:gd name="T14" fmla="*/ 2147483647 w 54"/>
              <a:gd name="T15" fmla="*/ 2147483647 h 60"/>
              <a:gd name="T16" fmla="*/ 2147483647 w 54"/>
              <a:gd name="T17" fmla="*/ 2147483647 h 60"/>
              <a:gd name="T18" fmla="*/ 2147483647 w 54"/>
              <a:gd name="T19" fmla="*/ 2147483647 h 60"/>
              <a:gd name="T20" fmla="*/ 2147483647 w 54"/>
              <a:gd name="T21" fmla="*/ 2147483647 h 60"/>
              <a:gd name="T22" fmla="*/ 2147483647 w 54"/>
              <a:gd name="T23" fmla="*/ 2147483647 h 60"/>
              <a:gd name="T24" fmla="*/ 2147483647 w 54"/>
              <a:gd name="T25" fmla="*/ 2147483647 h 60"/>
              <a:gd name="T26" fmla="*/ 2147483647 w 54"/>
              <a:gd name="T27" fmla="*/ 2147483647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 h="60">
                <a:moveTo>
                  <a:pt x="42" y="30"/>
                </a:moveTo>
                <a:lnTo>
                  <a:pt x="22" y="22"/>
                </a:lnTo>
                <a:lnTo>
                  <a:pt x="26" y="12"/>
                </a:lnTo>
                <a:lnTo>
                  <a:pt x="50" y="22"/>
                </a:lnTo>
                <a:lnTo>
                  <a:pt x="54" y="14"/>
                </a:lnTo>
                <a:lnTo>
                  <a:pt x="18" y="0"/>
                </a:lnTo>
                <a:lnTo>
                  <a:pt x="0" y="46"/>
                </a:lnTo>
                <a:lnTo>
                  <a:pt x="34" y="60"/>
                </a:lnTo>
                <a:lnTo>
                  <a:pt x="36" y="54"/>
                </a:lnTo>
                <a:lnTo>
                  <a:pt x="12" y="42"/>
                </a:lnTo>
                <a:lnTo>
                  <a:pt x="18" y="30"/>
                </a:lnTo>
                <a:lnTo>
                  <a:pt x="40" y="38"/>
                </a:lnTo>
                <a:lnTo>
                  <a:pt x="42"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9" name="Freeform 409"/>
          <p:cNvSpPr>
            <a:spLocks noEditPoints="1"/>
          </p:cNvSpPr>
          <p:nvPr/>
        </p:nvSpPr>
        <p:spPr bwMode="gray">
          <a:xfrm>
            <a:off x="8556625" y="234950"/>
            <a:ext cx="42863" cy="34925"/>
          </a:xfrm>
          <a:custGeom>
            <a:avLst/>
            <a:gdLst>
              <a:gd name="T0" fmla="*/ 2147483647 w 60"/>
              <a:gd name="T1" fmla="*/ 2147483647 h 48"/>
              <a:gd name="T2" fmla="*/ 2147483647 w 60"/>
              <a:gd name="T3" fmla="*/ 2147483647 h 48"/>
              <a:gd name="T4" fmla="*/ 2147483647 w 60"/>
              <a:gd name="T5" fmla="*/ 2147483647 h 48"/>
              <a:gd name="T6" fmla="*/ 2147483647 w 60"/>
              <a:gd name="T7" fmla="*/ 2147483647 h 48"/>
              <a:gd name="T8" fmla="*/ 2147483647 w 60"/>
              <a:gd name="T9" fmla="*/ 2147483647 h 48"/>
              <a:gd name="T10" fmla="*/ 2147483647 w 60"/>
              <a:gd name="T11" fmla="*/ 0 h 48"/>
              <a:gd name="T12" fmla="*/ 2147483647 w 60"/>
              <a:gd name="T13" fmla="*/ 0 h 48"/>
              <a:gd name="T14" fmla="*/ 2147483647 w 60"/>
              <a:gd name="T15" fmla="*/ 0 h 48"/>
              <a:gd name="T16" fmla="*/ 2147483647 w 60"/>
              <a:gd name="T17" fmla="*/ 0 h 48"/>
              <a:gd name="T18" fmla="*/ 2147483647 w 60"/>
              <a:gd name="T19" fmla="*/ 2147483647 h 48"/>
              <a:gd name="T20" fmla="*/ 2147483647 w 60"/>
              <a:gd name="T21" fmla="*/ 2147483647 h 48"/>
              <a:gd name="T22" fmla="*/ 0 w 60"/>
              <a:gd name="T23" fmla="*/ 2147483647 h 48"/>
              <a:gd name="T24" fmla="*/ 2147483647 w 60"/>
              <a:gd name="T25" fmla="*/ 2147483647 h 48"/>
              <a:gd name="T26" fmla="*/ 2147483647 w 60"/>
              <a:gd name="T27" fmla="*/ 2147483647 h 48"/>
              <a:gd name="T28" fmla="*/ 2147483647 w 60"/>
              <a:gd name="T29" fmla="*/ 2147483647 h 48"/>
              <a:gd name="T30" fmla="*/ 2147483647 w 60"/>
              <a:gd name="T31" fmla="*/ 2147483647 h 48"/>
              <a:gd name="T32" fmla="*/ 2147483647 w 60"/>
              <a:gd name="T33" fmla="*/ 2147483647 h 48"/>
              <a:gd name="T34" fmla="*/ 2147483647 w 60"/>
              <a:gd name="T35" fmla="*/ 2147483647 h 48"/>
              <a:gd name="T36" fmla="*/ 2147483647 w 60"/>
              <a:gd name="T37" fmla="*/ 2147483647 h 48"/>
              <a:gd name="T38" fmla="*/ 2147483647 w 60"/>
              <a:gd name="T39" fmla="*/ 2147483647 h 48"/>
              <a:gd name="T40" fmla="*/ 2147483647 w 60"/>
              <a:gd name="T41" fmla="*/ 2147483647 h 48"/>
              <a:gd name="T42" fmla="*/ 2147483647 w 60"/>
              <a:gd name="T43" fmla="*/ 2147483647 h 48"/>
              <a:gd name="T44" fmla="*/ 2147483647 w 60"/>
              <a:gd name="T45" fmla="*/ 2147483647 h 48"/>
              <a:gd name="T46" fmla="*/ 2147483647 w 60"/>
              <a:gd name="T47" fmla="*/ 2147483647 h 48"/>
              <a:gd name="T48" fmla="*/ 2147483647 w 60"/>
              <a:gd name="T49" fmla="*/ 2147483647 h 48"/>
              <a:gd name="T50" fmla="*/ 2147483647 w 60"/>
              <a:gd name="T51" fmla="*/ 2147483647 h 48"/>
              <a:gd name="T52" fmla="*/ 2147483647 w 60"/>
              <a:gd name="T53" fmla="*/ 2147483647 h 48"/>
              <a:gd name="T54" fmla="*/ 2147483647 w 60"/>
              <a:gd name="T55" fmla="*/ 2147483647 h 48"/>
              <a:gd name="T56" fmla="*/ 2147483647 w 60"/>
              <a:gd name="T57" fmla="*/ 2147483647 h 48"/>
              <a:gd name="T58" fmla="*/ 2147483647 w 60"/>
              <a:gd name="T59" fmla="*/ 2147483647 h 48"/>
              <a:gd name="T60" fmla="*/ 2147483647 w 60"/>
              <a:gd name="T61" fmla="*/ 2147483647 h 48"/>
              <a:gd name="T62" fmla="*/ 2147483647 w 60"/>
              <a:gd name="T63" fmla="*/ 2147483647 h 48"/>
              <a:gd name="T64" fmla="*/ 2147483647 w 60"/>
              <a:gd name="T65" fmla="*/ 2147483647 h 48"/>
              <a:gd name="T66" fmla="*/ 2147483647 w 60"/>
              <a:gd name="T67" fmla="*/ 2147483647 h 48"/>
              <a:gd name="T68" fmla="*/ 2147483647 w 60"/>
              <a:gd name="T69" fmla="*/ 2147483647 h 48"/>
              <a:gd name="T70" fmla="*/ 2147483647 w 60"/>
              <a:gd name="T71" fmla="*/ 2147483647 h 48"/>
              <a:gd name="T72" fmla="*/ 2147483647 w 60"/>
              <a:gd name="T73" fmla="*/ 2147483647 h 48"/>
              <a:gd name="T74" fmla="*/ 2147483647 w 60"/>
              <a:gd name="T75" fmla="*/ 2147483647 h 48"/>
              <a:gd name="T76" fmla="*/ 2147483647 w 60"/>
              <a:gd name="T77" fmla="*/ 2147483647 h 48"/>
              <a:gd name="T78" fmla="*/ 2147483647 w 60"/>
              <a:gd name="T79" fmla="*/ 2147483647 h 48"/>
              <a:gd name="T80" fmla="*/ 2147483647 w 60"/>
              <a:gd name="T81" fmla="*/ 2147483647 h 48"/>
              <a:gd name="T82" fmla="*/ 2147483647 w 60"/>
              <a:gd name="T83" fmla="*/ 2147483647 h 48"/>
              <a:gd name="T84" fmla="*/ 2147483647 w 60"/>
              <a:gd name="T85" fmla="*/ 2147483647 h 48"/>
              <a:gd name="T86" fmla="*/ 2147483647 w 60"/>
              <a:gd name="T87" fmla="*/ 2147483647 h 48"/>
              <a:gd name="T88" fmla="*/ 2147483647 w 60"/>
              <a:gd name="T89" fmla="*/ 2147483647 h 48"/>
              <a:gd name="T90" fmla="*/ 2147483647 w 60"/>
              <a:gd name="T91" fmla="*/ 2147483647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 h="48">
                <a:moveTo>
                  <a:pt x="34" y="12"/>
                </a:moveTo>
                <a:lnTo>
                  <a:pt x="34" y="12"/>
                </a:lnTo>
                <a:lnTo>
                  <a:pt x="34" y="8"/>
                </a:lnTo>
                <a:lnTo>
                  <a:pt x="32" y="4"/>
                </a:lnTo>
                <a:lnTo>
                  <a:pt x="26" y="0"/>
                </a:lnTo>
                <a:lnTo>
                  <a:pt x="20" y="0"/>
                </a:lnTo>
                <a:lnTo>
                  <a:pt x="16" y="0"/>
                </a:lnTo>
                <a:lnTo>
                  <a:pt x="12" y="2"/>
                </a:lnTo>
                <a:lnTo>
                  <a:pt x="8" y="10"/>
                </a:lnTo>
                <a:lnTo>
                  <a:pt x="0" y="34"/>
                </a:lnTo>
                <a:lnTo>
                  <a:pt x="48" y="48"/>
                </a:lnTo>
                <a:lnTo>
                  <a:pt x="52" y="38"/>
                </a:lnTo>
                <a:lnTo>
                  <a:pt x="32" y="32"/>
                </a:lnTo>
                <a:lnTo>
                  <a:pt x="36" y="20"/>
                </a:lnTo>
                <a:lnTo>
                  <a:pt x="38" y="18"/>
                </a:lnTo>
                <a:lnTo>
                  <a:pt x="40" y="18"/>
                </a:lnTo>
                <a:lnTo>
                  <a:pt x="46" y="18"/>
                </a:lnTo>
                <a:lnTo>
                  <a:pt x="52" y="20"/>
                </a:lnTo>
                <a:lnTo>
                  <a:pt x="58" y="20"/>
                </a:lnTo>
                <a:lnTo>
                  <a:pt x="60" y="10"/>
                </a:lnTo>
                <a:lnTo>
                  <a:pt x="54" y="10"/>
                </a:lnTo>
                <a:lnTo>
                  <a:pt x="46" y="8"/>
                </a:lnTo>
                <a:lnTo>
                  <a:pt x="40" y="8"/>
                </a:lnTo>
                <a:lnTo>
                  <a:pt x="36" y="10"/>
                </a:lnTo>
                <a:lnTo>
                  <a:pt x="34" y="12"/>
                </a:lnTo>
                <a:close/>
                <a:moveTo>
                  <a:pt x="24" y="30"/>
                </a:moveTo>
                <a:lnTo>
                  <a:pt x="12" y="26"/>
                </a:lnTo>
                <a:lnTo>
                  <a:pt x="16" y="14"/>
                </a:lnTo>
                <a:lnTo>
                  <a:pt x="18" y="10"/>
                </a:lnTo>
                <a:lnTo>
                  <a:pt x="22" y="10"/>
                </a:lnTo>
                <a:lnTo>
                  <a:pt x="24" y="10"/>
                </a:lnTo>
                <a:lnTo>
                  <a:pt x="28" y="12"/>
                </a:lnTo>
                <a:lnTo>
                  <a:pt x="28" y="16"/>
                </a:lnTo>
                <a:lnTo>
                  <a:pt x="28" y="20"/>
                </a:lnTo>
                <a:lnTo>
                  <a:pt x="24"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0" name="Freeform 410"/>
          <p:cNvSpPr>
            <a:spLocks noEditPoints="1"/>
          </p:cNvSpPr>
          <p:nvPr/>
        </p:nvSpPr>
        <p:spPr bwMode="gray">
          <a:xfrm>
            <a:off x="8804275" y="173038"/>
            <a:ext cx="41275" cy="44450"/>
          </a:xfrm>
          <a:custGeom>
            <a:avLst/>
            <a:gdLst>
              <a:gd name="T0" fmla="*/ 2147483647 w 58"/>
              <a:gd name="T1" fmla="*/ 0 h 62"/>
              <a:gd name="T2" fmla="*/ 0 w 58"/>
              <a:gd name="T3" fmla="*/ 2147483647 h 62"/>
              <a:gd name="T4" fmla="*/ 2147483647 w 58"/>
              <a:gd name="T5" fmla="*/ 2147483647 h 62"/>
              <a:gd name="T6" fmla="*/ 2147483647 w 58"/>
              <a:gd name="T7" fmla="*/ 2147483647 h 62"/>
              <a:gd name="T8" fmla="*/ 2147483647 w 58"/>
              <a:gd name="T9" fmla="*/ 2147483647 h 62"/>
              <a:gd name="T10" fmla="*/ 2147483647 w 58"/>
              <a:gd name="T11" fmla="*/ 2147483647 h 62"/>
              <a:gd name="T12" fmla="*/ 2147483647 w 58"/>
              <a:gd name="T13" fmla="*/ 2147483647 h 62"/>
              <a:gd name="T14" fmla="*/ 2147483647 w 58"/>
              <a:gd name="T15" fmla="*/ 2147483647 h 62"/>
              <a:gd name="T16" fmla="*/ 2147483647 w 58"/>
              <a:gd name="T17" fmla="*/ 2147483647 h 62"/>
              <a:gd name="T18" fmla="*/ 2147483647 w 58"/>
              <a:gd name="T19" fmla="*/ 2147483647 h 62"/>
              <a:gd name="T20" fmla="*/ 2147483647 w 58"/>
              <a:gd name="T21" fmla="*/ 2147483647 h 62"/>
              <a:gd name="T22" fmla="*/ 2147483647 w 58"/>
              <a:gd name="T23" fmla="*/ 2147483647 h 62"/>
              <a:gd name="T24" fmla="*/ 2147483647 w 58"/>
              <a:gd name="T25" fmla="*/ 2147483647 h 62"/>
              <a:gd name="T26" fmla="*/ 2147483647 w 58"/>
              <a:gd name="T27" fmla="*/ 2147483647 h 62"/>
              <a:gd name="T28" fmla="*/ 2147483647 w 58"/>
              <a:gd name="T29" fmla="*/ 2147483647 h 62"/>
              <a:gd name="T30" fmla="*/ 2147483647 w 58"/>
              <a:gd name="T31" fmla="*/ 2147483647 h 62"/>
              <a:gd name="T32" fmla="*/ 2147483647 w 58"/>
              <a:gd name="T33" fmla="*/ 2147483647 h 62"/>
              <a:gd name="T34" fmla="*/ 2147483647 w 58"/>
              <a:gd name="T35" fmla="*/ 2147483647 h 62"/>
              <a:gd name="T36" fmla="*/ 2147483647 w 58"/>
              <a:gd name="T37" fmla="*/ 2147483647 h 62"/>
              <a:gd name="T38" fmla="*/ 2147483647 w 58"/>
              <a:gd name="T39" fmla="*/ 2147483647 h 62"/>
              <a:gd name="T40" fmla="*/ 2147483647 w 58"/>
              <a:gd name="T41" fmla="*/ 2147483647 h 62"/>
              <a:gd name="T42" fmla="*/ 2147483647 w 58"/>
              <a:gd name="T43" fmla="*/ 2147483647 h 62"/>
              <a:gd name="T44" fmla="*/ 2147483647 w 58"/>
              <a:gd name="T45" fmla="*/ 2147483647 h 62"/>
              <a:gd name="T46" fmla="*/ 2147483647 w 58"/>
              <a:gd name="T47" fmla="*/ 2147483647 h 62"/>
              <a:gd name="T48" fmla="*/ 2147483647 w 58"/>
              <a:gd name="T49" fmla="*/ 2147483647 h 62"/>
              <a:gd name="T50" fmla="*/ 2147483647 w 58"/>
              <a:gd name="T51" fmla="*/ 2147483647 h 62"/>
              <a:gd name="T52" fmla="*/ 2147483647 w 58"/>
              <a:gd name="T53" fmla="*/ 2147483647 h 62"/>
              <a:gd name="T54" fmla="*/ 2147483647 w 58"/>
              <a:gd name="T55" fmla="*/ 2147483647 h 62"/>
              <a:gd name="T56" fmla="*/ 2147483647 w 58"/>
              <a:gd name="T57" fmla="*/ 2147483647 h 62"/>
              <a:gd name="T58" fmla="*/ 2147483647 w 58"/>
              <a:gd name="T59" fmla="*/ 2147483647 h 62"/>
              <a:gd name="T60" fmla="*/ 2147483647 w 58"/>
              <a:gd name="T61" fmla="*/ 0 h 62"/>
              <a:gd name="T62" fmla="*/ 2147483647 w 58"/>
              <a:gd name="T63" fmla="*/ 0 h 62"/>
              <a:gd name="T64" fmla="*/ 2147483647 w 58"/>
              <a:gd name="T65" fmla="*/ 2147483647 h 62"/>
              <a:gd name="T66" fmla="*/ 2147483647 w 58"/>
              <a:gd name="T67" fmla="*/ 2147483647 h 62"/>
              <a:gd name="T68" fmla="*/ 2147483647 w 58"/>
              <a:gd name="T69" fmla="*/ 2147483647 h 62"/>
              <a:gd name="T70" fmla="*/ 2147483647 w 58"/>
              <a:gd name="T71" fmla="*/ 2147483647 h 62"/>
              <a:gd name="T72" fmla="*/ 2147483647 w 58"/>
              <a:gd name="T73" fmla="*/ 2147483647 h 62"/>
              <a:gd name="T74" fmla="*/ 2147483647 w 58"/>
              <a:gd name="T75" fmla="*/ 2147483647 h 62"/>
              <a:gd name="T76" fmla="*/ 2147483647 w 58"/>
              <a:gd name="T77" fmla="*/ 2147483647 h 62"/>
              <a:gd name="T78" fmla="*/ 2147483647 w 58"/>
              <a:gd name="T79" fmla="*/ 2147483647 h 62"/>
              <a:gd name="T80" fmla="*/ 2147483647 w 58"/>
              <a:gd name="T81" fmla="*/ 2147483647 h 62"/>
              <a:gd name="T82" fmla="*/ 2147483647 w 58"/>
              <a:gd name="T83" fmla="*/ 2147483647 h 62"/>
              <a:gd name="T84" fmla="*/ 2147483647 w 58"/>
              <a:gd name="T85" fmla="*/ 2147483647 h 62"/>
              <a:gd name="T86" fmla="*/ 2147483647 w 58"/>
              <a:gd name="T87" fmla="*/ 2147483647 h 62"/>
              <a:gd name="T88" fmla="*/ 2147483647 w 58"/>
              <a:gd name="T89" fmla="*/ 2147483647 h 62"/>
              <a:gd name="T90" fmla="*/ 2147483647 w 58"/>
              <a:gd name="T91" fmla="*/ 2147483647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 h="62">
                <a:moveTo>
                  <a:pt x="40" y="0"/>
                </a:moveTo>
                <a:lnTo>
                  <a:pt x="0" y="30"/>
                </a:lnTo>
                <a:lnTo>
                  <a:pt x="6" y="38"/>
                </a:lnTo>
                <a:lnTo>
                  <a:pt x="22" y="26"/>
                </a:lnTo>
                <a:lnTo>
                  <a:pt x="30" y="36"/>
                </a:lnTo>
                <a:lnTo>
                  <a:pt x="30" y="40"/>
                </a:lnTo>
                <a:lnTo>
                  <a:pt x="30" y="42"/>
                </a:lnTo>
                <a:lnTo>
                  <a:pt x="26" y="46"/>
                </a:lnTo>
                <a:lnTo>
                  <a:pt x="22" y="50"/>
                </a:lnTo>
                <a:lnTo>
                  <a:pt x="18" y="54"/>
                </a:lnTo>
                <a:lnTo>
                  <a:pt x="24" y="62"/>
                </a:lnTo>
                <a:lnTo>
                  <a:pt x="28" y="58"/>
                </a:lnTo>
                <a:lnTo>
                  <a:pt x="34" y="52"/>
                </a:lnTo>
                <a:lnTo>
                  <a:pt x="38" y="48"/>
                </a:lnTo>
                <a:lnTo>
                  <a:pt x="38" y="44"/>
                </a:lnTo>
                <a:lnTo>
                  <a:pt x="38" y="40"/>
                </a:lnTo>
                <a:lnTo>
                  <a:pt x="42" y="42"/>
                </a:lnTo>
                <a:lnTo>
                  <a:pt x="48" y="42"/>
                </a:lnTo>
                <a:lnTo>
                  <a:pt x="52" y="40"/>
                </a:lnTo>
                <a:lnTo>
                  <a:pt x="56" y="36"/>
                </a:lnTo>
                <a:lnTo>
                  <a:pt x="58" y="32"/>
                </a:lnTo>
                <a:lnTo>
                  <a:pt x="58" y="28"/>
                </a:lnTo>
                <a:lnTo>
                  <a:pt x="56" y="20"/>
                </a:lnTo>
                <a:lnTo>
                  <a:pt x="40" y="0"/>
                </a:lnTo>
                <a:close/>
                <a:moveTo>
                  <a:pt x="48" y="32"/>
                </a:moveTo>
                <a:lnTo>
                  <a:pt x="48" y="32"/>
                </a:lnTo>
                <a:lnTo>
                  <a:pt x="44" y="34"/>
                </a:lnTo>
                <a:lnTo>
                  <a:pt x="42" y="34"/>
                </a:lnTo>
                <a:lnTo>
                  <a:pt x="38" y="34"/>
                </a:lnTo>
                <a:lnTo>
                  <a:pt x="36" y="30"/>
                </a:lnTo>
                <a:lnTo>
                  <a:pt x="30" y="22"/>
                </a:lnTo>
                <a:lnTo>
                  <a:pt x="40" y="14"/>
                </a:lnTo>
                <a:lnTo>
                  <a:pt x="46" y="24"/>
                </a:lnTo>
                <a:lnTo>
                  <a:pt x="48" y="28"/>
                </a:lnTo>
                <a:lnTo>
                  <a:pt x="48" y="3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1" name="Freeform 411"/>
          <p:cNvSpPr>
            <a:spLocks/>
          </p:cNvSpPr>
          <p:nvPr/>
        </p:nvSpPr>
        <p:spPr bwMode="gray">
          <a:xfrm>
            <a:off x="8434388" y="630238"/>
            <a:ext cx="560387" cy="80962"/>
          </a:xfrm>
          <a:custGeom>
            <a:avLst/>
            <a:gdLst>
              <a:gd name="T0" fmla="*/ 2147483647 w 784"/>
              <a:gd name="T1" fmla="*/ 2147483647 h 114"/>
              <a:gd name="T2" fmla="*/ 2147483647 w 784"/>
              <a:gd name="T3" fmla="*/ 0 h 114"/>
              <a:gd name="T4" fmla="*/ 0 w 784"/>
              <a:gd name="T5" fmla="*/ 0 h 114"/>
              <a:gd name="T6" fmla="*/ 0 w 784"/>
              <a:gd name="T7" fmla="*/ 2147483647 h 114"/>
              <a:gd name="T8" fmla="*/ 2147483647 w 784"/>
              <a:gd name="T9" fmla="*/ 2147483647 h 114"/>
              <a:gd name="T10" fmla="*/ 2147483647 w 784"/>
              <a:gd name="T11" fmla="*/ 2147483647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4" h="114">
                <a:moveTo>
                  <a:pt x="784" y="114"/>
                </a:moveTo>
                <a:lnTo>
                  <a:pt x="784" y="0"/>
                </a:lnTo>
                <a:lnTo>
                  <a:pt x="0" y="0"/>
                </a:lnTo>
                <a:lnTo>
                  <a:pt x="0" y="114"/>
                </a:lnTo>
                <a:lnTo>
                  <a:pt x="784" y="11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2" name="Line 412"/>
          <p:cNvSpPr>
            <a:spLocks noChangeShapeType="1"/>
          </p:cNvSpPr>
          <p:nvPr/>
        </p:nvSpPr>
        <p:spPr bwMode="gray">
          <a:xfrm>
            <a:off x="8715375" y="6699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3" name="Line 413"/>
          <p:cNvSpPr>
            <a:spLocks noChangeShapeType="1"/>
          </p:cNvSpPr>
          <p:nvPr/>
        </p:nvSpPr>
        <p:spPr bwMode="gray">
          <a:xfrm>
            <a:off x="8715375" y="6699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4" name="Freeform 414"/>
          <p:cNvSpPr>
            <a:spLocks/>
          </p:cNvSpPr>
          <p:nvPr/>
        </p:nvSpPr>
        <p:spPr bwMode="gray">
          <a:xfrm>
            <a:off x="8434388" y="723900"/>
            <a:ext cx="560387" cy="82550"/>
          </a:xfrm>
          <a:custGeom>
            <a:avLst/>
            <a:gdLst>
              <a:gd name="T0" fmla="*/ 2147483647 w 784"/>
              <a:gd name="T1" fmla="*/ 2147483647 h 116"/>
              <a:gd name="T2" fmla="*/ 2147483647 w 784"/>
              <a:gd name="T3" fmla="*/ 0 h 116"/>
              <a:gd name="T4" fmla="*/ 0 w 784"/>
              <a:gd name="T5" fmla="*/ 0 h 116"/>
              <a:gd name="T6" fmla="*/ 0 w 784"/>
              <a:gd name="T7" fmla="*/ 2147483647 h 116"/>
              <a:gd name="T8" fmla="*/ 2147483647 w 784"/>
              <a:gd name="T9" fmla="*/ 2147483647 h 116"/>
              <a:gd name="T10" fmla="*/ 2147483647 w 784"/>
              <a:gd name="T11" fmla="*/ 2147483647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4" h="116">
                <a:moveTo>
                  <a:pt x="784" y="116"/>
                </a:moveTo>
                <a:lnTo>
                  <a:pt x="784" y="0"/>
                </a:lnTo>
                <a:lnTo>
                  <a:pt x="0" y="0"/>
                </a:lnTo>
                <a:lnTo>
                  <a:pt x="0" y="116"/>
                </a:lnTo>
                <a:lnTo>
                  <a:pt x="784" y="11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5" name="Line 415"/>
          <p:cNvSpPr>
            <a:spLocks noChangeShapeType="1"/>
          </p:cNvSpPr>
          <p:nvPr/>
        </p:nvSpPr>
        <p:spPr bwMode="gray">
          <a:xfrm>
            <a:off x="8715375" y="765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6" name="Line 416"/>
          <p:cNvSpPr>
            <a:spLocks noChangeShapeType="1"/>
          </p:cNvSpPr>
          <p:nvPr/>
        </p:nvSpPr>
        <p:spPr bwMode="gray">
          <a:xfrm>
            <a:off x="8715375" y="765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7" name="Freeform 417"/>
          <p:cNvSpPr>
            <a:spLocks/>
          </p:cNvSpPr>
          <p:nvPr/>
        </p:nvSpPr>
        <p:spPr bwMode="gray">
          <a:xfrm>
            <a:off x="8569325" y="644525"/>
            <a:ext cx="42863" cy="53975"/>
          </a:xfrm>
          <a:custGeom>
            <a:avLst/>
            <a:gdLst>
              <a:gd name="T0" fmla="*/ 2147483647 w 60"/>
              <a:gd name="T1" fmla="*/ 2147483647 h 76"/>
              <a:gd name="T2" fmla="*/ 2147483647 w 60"/>
              <a:gd name="T3" fmla="*/ 2147483647 h 76"/>
              <a:gd name="T4" fmla="*/ 2147483647 w 60"/>
              <a:gd name="T5" fmla="*/ 2147483647 h 76"/>
              <a:gd name="T6" fmla="*/ 2147483647 w 60"/>
              <a:gd name="T7" fmla="*/ 2147483647 h 76"/>
              <a:gd name="T8" fmla="*/ 2147483647 w 60"/>
              <a:gd name="T9" fmla="*/ 2147483647 h 76"/>
              <a:gd name="T10" fmla="*/ 2147483647 w 60"/>
              <a:gd name="T11" fmla="*/ 2147483647 h 76"/>
              <a:gd name="T12" fmla="*/ 2147483647 w 60"/>
              <a:gd name="T13" fmla="*/ 0 h 76"/>
              <a:gd name="T14" fmla="*/ 2147483647 w 60"/>
              <a:gd name="T15" fmla="*/ 0 h 76"/>
              <a:gd name="T16" fmla="*/ 2147483647 w 60"/>
              <a:gd name="T17" fmla="*/ 2147483647 h 76"/>
              <a:gd name="T18" fmla="*/ 2147483647 w 60"/>
              <a:gd name="T19" fmla="*/ 2147483647 h 76"/>
              <a:gd name="T20" fmla="*/ 2147483647 w 60"/>
              <a:gd name="T21" fmla="*/ 2147483647 h 76"/>
              <a:gd name="T22" fmla="*/ 2147483647 w 60"/>
              <a:gd name="T23" fmla="*/ 2147483647 h 76"/>
              <a:gd name="T24" fmla="*/ 2147483647 w 60"/>
              <a:gd name="T25" fmla="*/ 2147483647 h 76"/>
              <a:gd name="T26" fmla="*/ 2147483647 w 60"/>
              <a:gd name="T27" fmla="*/ 2147483647 h 76"/>
              <a:gd name="T28" fmla="*/ 2147483647 w 60"/>
              <a:gd name="T29" fmla="*/ 2147483647 h 76"/>
              <a:gd name="T30" fmla="*/ 2147483647 w 60"/>
              <a:gd name="T31" fmla="*/ 2147483647 h 76"/>
              <a:gd name="T32" fmla="*/ 2147483647 w 60"/>
              <a:gd name="T33" fmla="*/ 2147483647 h 76"/>
              <a:gd name="T34" fmla="*/ 2147483647 w 60"/>
              <a:gd name="T35" fmla="*/ 2147483647 h 76"/>
              <a:gd name="T36" fmla="*/ 2147483647 w 60"/>
              <a:gd name="T37" fmla="*/ 2147483647 h 76"/>
              <a:gd name="T38" fmla="*/ 2147483647 w 60"/>
              <a:gd name="T39" fmla="*/ 2147483647 h 76"/>
              <a:gd name="T40" fmla="*/ 2147483647 w 60"/>
              <a:gd name="T41" fmla="*/ 2147483647 h 76"/>
              <a:gd name="T42" fmla="*/ 2147483647 w 60"/>
              <a:gd name="T43" fmla="*/ 2147483647 h 76"/>
              <a:gd name="T44" fmla="*/ 0 w 60"/>
              <a:gd name="T45" fmla="*/ 2147483647 h 76"/>
              <a:gd name="T46" fmla="*/ 0 w 60"/>
              <a:gd name="T47" fmla="*/ 2147483647 h 76"/>
              <a:gd name="T48" fmla="*/ 0 w 60"/>
              <a:gd name="T49" fmla="*/ 0 h 76"/>
              <a:gd name="T50" fmla="*/ 2147483647 w 60"/>
              <a:gd name="T51" fmla="*/ 0 h 76"/>
              <a:gd name="T52" fmla="*/ 2147483647 w 60"/>
              <a:gd name="T53" fmla="*/ 2147483647 h 76"/>
              <a:gd name="T54" fmla="*/ 2147483647 w 60"/>
              <a:gd name="T55" fmla="*/ 2147483647 h 76"/>
              <a:gd name="T56" fmla="*/ 2147483647 w 60"/>
              <a:gd name="T57" fmla="*/ 2147483647 h 76"/>
              <a:gd name="T58" fmla="*/ 2147483647 w 60"/>
              <a:gd name="T59" fmla="*/ 2147483647 h 76"/>
              <a:gd name="T60" fmla="*/ 2147483647 w 60"/>
              <a:gd name="T61" fmla="*/ 2147483647 h 76"/>
              <a:gd name="T62" fmla="*/ 2147483647 w 60"/>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76">
                <a:moveTo>
                  <a:pt x="30" y="64"/>
                </a:moveTo>
                <a:lnTo>
                  <a:pt x="30" y="64"/>
                </a:lnTo>
                <a:lnTo>
                  <a:pt x="36" y="62"/>
                </a:lnTo>
                <a:lnTo>
                  <a:pt x="42" y="60"/>
                </a:lnTo>
                <a:lnTo>
                  <a:pt x="44" y="54"/>
                </a:lnTo>
                <a:lnTo>
                  <a:pt x="44" y="0"/>
                </a:lnTo>
                <a:lnTo>
                  <a:pt x="60" y="0"/>
                </a:lnTo>
                <a:lnTo>
                  <a:pt x="60" y="54"/>
                </a:lnTo>
                <a:lnTo>
                  <a:pt x="58" y="62"/>
                </a:lnTo>
                <a:lnTo>
                  <a:pt x="52" y="68"/>
                </a:lnTo>
                <a:lnTo>
                  <a:pt x="48" y="72"/>
                </a:lnTo>
                <a:lnTo>
                  <a:pt x="42" y="74"/>
                </a:lnTo>
                <a:lnTo>
                  <a:pt x="30" y="76"/>
                </a:lnTo>
                <a:lnTo>
                  <a:pt x="28" y="76"/>
                </a:lnTo>
                <a:lnTo>
                  <a:pt x="16" y="74"/>
                </a:lnTo>
                <a:lnTo>
                  <a:pt x="12" y="72"/>
                </a:lnTo>
                <a:lnTo>
                  <a:pt x="6" y="68"/>
                </a:lnTo>
                <a:lnTo>
                  <a:pt x="0" y="62"/>
                </a:lnTo>
                <a:lnTo>
                  <a:pt x="0" y="54"/>
                </a:lnTo>
                <a:lnTo>
                  <a:pt x="0" y="0"/>
                </a:lnTo>
                <a:lnTo>
                  <a:pt x="14" y="0"/>
                </a:lnTo>
                <a:lnTo>
                  <a:pt x="14" y="54"/>
                </a:lnTo>
                <a:lnTo>
                  <a:pt x="16" y="60"/>
                </a:lnTo>
                <a:lnTo>
                  <a:pt x="22" y="62"/>
                </a:lnTo>
                <a:lnTo>
                  <a:pt x="3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8" name="Freeform 418"/>
          <p:cNvSpPr>
            <a:spLocks/>
          </p:cNvSpPr>
          <p:nvPr/>
        </p:nvSpPr>
        <p:spPr bwMode="gray">
          <a:xfrm>
            <a:off x="8569325" y="644525"/>
            <a:ext cx="42863" cy="53975"/>
          </a:xfrm>
          <a:custGeom>
            <a:avLst/>
            <a:gdLst>
              <a:gd name="T0" fmla="*/ 2147483647 w 60"/>
              <a:gd name="T1" fmla="*/ 2147483647 h 76"/>
              <a:gd name="T2" fmla="*/ 2147483647 w 60"/>
              <a:gd name="T3" fmla="*/ 2147483647 h 76"/>
              <a:gd name="T4" fmla="*/ 2147483647 w 60"/>
              <a:gd name="T5" fmla="*/ 2147483647 h 76"/>
              <a:gd name="T6" fmla="*/ 2147483647 w 60"/>
              <a:gd name="T7" fmla="*/ 2147483647 h 76"/>
              <a:gd name="T8" fmla="*/ 2147483647 w 60"/>
              <a:gd name="T9" fmla="*/ 2147483647 h 76"/>
              <a:gd name="T10" fmla="*/ 2147483647 w 60"/>
              <a:gd name="T11" fmla="*/ 2147483647 h 76"/>
              <a:gd name="T12" fmla="*/ 2147483647 w 60"/>
              <a:gd name="T13" fmla="*/ 0 h 76"/>
              <a:gd name="T14" fmla="*/ 2147483647 w 60"/>
              <a:gd name="T15" fmla="*/ 0 h 76"/>
              <a:gd name="T16" fmla="*/ 2147483647 w 60"/>
              <a:gd name="T17" fmla="*/ 2147483647 h 76"/>
              <a:gd name="T18" fmla="*/ 2147483647 w 60"/>
              <a:gd name="T19" fmla="*/ 2147483647 h 76"/>
              <a:gd name="T20" fmla="*/ 2147483647 w 60"/>
              <a:gd name="T21" fmla="*/ 2147483647 h 76"/>
              <a:gd name="T22" fmla="*/ 2147483647 w 60"/>
              <a:gd name="T23" fmla="*/ 2147483647 h 76"/>
              <a:gd name="T24" fmla="*/ 2147483647 w 60"/>
              <a:gd name="T25" fmla="*/ 2147483647 h 76"/>
              <a:gd name="T26" fmla="*/ 2147483647 w 60"/>
              <a:gd name="T27" fmla="*/ 2147483647 h 76"/>
              <a:gd name="T28" fmla="*/ 2147483647 w 60"/>
              <a:gd name="T29" fmla="*/ 2147483647 h 76"/>
              <a:gd name="T30" fmla="*/ 2147483647 w 60"/>
              <a:gd name="T31" fmla="*/ 2147483647 h 76"/>
              <a:gd name="T32" fmla="*/ 2147483647 w 60"/>
              <a:gd name="T33" fmla="*/ 2147483647 h 76"/>
              <a:gd name="T34" fmla="*/ 2147483647 w 60"/>
              <a:gd name="T35" fmla="*/ 2147483647 h 76"/>
              <a:gd name="T36" fmla="*/ 2147483647 w 60"/>
              <a:gd name="T37" fmla="*/ 2147483647 h 76"/>
              <a:gd name="T38" fmla="*/ 2147483647 w 60"/>
              <a:gd name="T39" fmla="*/ 2147483647 h 76"/>
              <a:gd name="T40" fmla="*/ 2147483647 w 60"/>
              <a:gd name="T41" fmla="*/ 2147483647 h 76"/>
              <a:gd name="T42" fmla="*/ 2147483647 w 60"/>
              <a:gd name="T43" fmla="*/ 2147483647 h 76"/>
              <a:gd name="T44" fmla="*/ 0 w 60"/>
              <a:gd name="T45" fmla="*/ 2147483647 h 76"/>
              <a:gd name="T46" fmla="*/ 0 w 60"/>
              <a:gd name="T47" fmla="*/ 2147483647 h 76"/>
              <a:gd name="T48" fmla="*/ 0 w 60"/>
              <a:gd name="T49" fmla="*/ 0 h 76"/>
              <a:gd name="T50" fmla="*/ 2147483647 w 60"/>
              <a:gd name="T51" fmla="*/ 0 h 76"/>
              <a:gd name="T52" fmla="*/ 2147483647 w 60"/>
              <a:gd name="T53" fmla="*/ 2147483647 h 76"/>
              <a:gd name="T54" fmla="*/ 2147483647 w 60"/>
              <a:gd name="T55" fmla="*/ 2147483647 h 76"/>
              <a:gd name="T56" fmla="*/ 2147483647 w 60"/>
              <a:gd name="T57" fmla="*/ 2147483647 h 76"/>
              <a:gd name="T58" fmla="*/ 2147483647 w 60"/>
              <a:gd name="T59" fmla="*/ 2147483647 h 76"/>
              <a:gd name="T60" fmla="*/ 2147483647 w 60"/>
              <a:gd name="T61" fmla="*/ 2147483647 h 76"/>
              <a:gd name="T62" fmla="*/ 2147483647 w 60"/>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76">
                <a:moveTo>
                  <a:pt x="30" y="64"/>
                </a:moveTo>
                <a:lnTo>
                  <a:pt x="30" y="64"/>
                </a:lnTo>
                <a:lnTo>
                  <a:pt x="36" y="62"/>
                </a:lnTo>
                <a:lnTo>
                  <a:pt x="42" y="60"/>
                </a:lnTo>
                <a:lnTo>
                  <a:pt x="44" y="54"/>
                </a:lnTo>
                <a:lnTo>
                  <a:pt x="44" y="0"/>
                </a:lnTo>
                <a:lnTo>
                  <a:pt x="60" y="0"/>
                </a:lnTo>
                <a:lnTo>
                  <a:pt x="60" y="54"/>
                </a:lnTo>
                <a:lnTo>
                  <a:pt x="58" y="62"/>
                </a:lnTo>
                <a:lnTo>
                  <a:pt x="52" y="68"/>
                </a:lnTo>
                <a:lnTo>
                  <a:pt x="48" y="72"/>
                </a:lnTo>
                <a:lnTo>
                  <a:pt x="42" y="74"/>
                </a:lnTo>
                <a:lnTo>
                  <a:pt x="30" y="76"/>
                </a:lnTo>
                <a:lnTo>
                  <a:pt x="28" y="76"/>
                </a:lnTo>
                <a:lnTo>
                  <a:pt x="16" y="74"/>
                </a:lnTo>
                <a:lnTo>
                  <a:pt x="12" y="72"/>
                </a:lnTo>
                <a:lnTo>
                  <a:pt x="6" y="68"/>
                </a:lnTo>
                <a:lnTo>
                  <a:pt x="0" y="62"/>
                </a:lnTo>
                <a:lnTo>
                  <a:pt x="0" y="54"/>
                </a:lnTo>
                <a:lnTo>
                  <a:pt x="0" y="0"/>
                </a:lnTo>
                <a:lnTo>
                  <a:pt x="14" y="0"/>
                </a:lnTo>
                <a:lnTo>
                  <a:pt x="14" y="54"/>
                </a:lnTo>
                <a:lnTo>
                  <a:pt x="16" y="60"/>
                </a:lnTo>
                <a:lnTo>
                  <a:pt x="22" y="62"/>
                </a:lnTo>
                <a:lnTo>
                  <a:pt x="30"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9" name="Freeform 419"/>
          <p:cNvSpPr>
            <a:spLocks/>
          </p:cNvSpPr>
          <p:nvPr/>
        </p:nvSpPr>
        <p:spPr bwMode="gray">
          <a:xfrm>
            <a:off x="8742363" y="644525"/>
            <a:ext cx="38100" cy="52388"/>
          </a:xfrm>
          <a:custGeom>
            <a:avLst/>
            <a:gdLst>
              <a:gd name="T0" fmla="*/ 2147483647 w 54"/>
              <a:gd name="T1" fmla="*/ 2147483647 h 74"/>
              <a:gd name="T2" fmla="*/ 2147483647 w 54"/>
              <a:gd name="T3" fmla="*/ 2147483647 h 74"/>
              <a:gd name="T4" fmla="*/ 2147483647 w 54"/>
              <a:gd name="T5" fmla="*/ 2147483647 h 74"/>
              <a:gd name="T6" fmla="*/ 2147483647 w 54"/>
              <a:gd name="T7" fmla="*/ 2147483647 h 74"/>
              <a:gd name="T8" fmla="*/ 2147483647 w 54"/>
              <a:gd name="T9" fmla="*/ 0 h 74"/>
              <a:gd name="T10" fmla="*/ 0 w 54"/>
              <a:gd name="T11" fmla="*/ 0 h 74"/>
              <a:gd name="T12" fmla="*/ 0 w 54"/>
              <a:gd name="T13" fmla="*/ 2147483647 h 74"/>
              <a:gd name="T14" fmla="*/ 2147483647 w 54"/>
              <a:gd name="T15" fmla="*/ 2147483647 h 74"/>
              <a:gd name="T16" fmla="*/ 2147483647 w 54"/>
              <a:gd name="T17" fmla="*/ 2147483647 h 74"/>
              <a:gd name="T18" fmla="*/ 2147483647 w 54"/>
              <a:gd name="T19" fmla="*/ 2147483647 h 74"/>
              <a:gd name="T20" fmla="*/ 2147483647 w 54"/>
              <a:gd name="T21" fmla="*/ 2147483647 h 74"/>
              <a:gd name="T22" fmla="*/ 2147483647 w 54"/>
              <a:gd name="T23" fmla="*/ 2147483647 h 74"/>
              <a:gd name="T24" fmla="*/ 2147483647 w 54"/>
              <a:gd name="T25" fmla="*/ 2147483647 h 74"/>
              <a:gd name="T26" fmla="*/ 2147483647 w 54"/>
              <a:gd name="T27" fmla="*/ 2147483647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 h="74">
                <a:moveTo>
                  <a:pt x="50" y="28"/>
                </a:moveTo>
                <a:lnTo>
                  <a:pt x="14" y="28"/>
                </a:lnTo>
                <a:lnTo>
                  <a:pt x="14" y="12"/>
                </a:lnTo>
                <a:lnTo>
                  <a:pt x="54" y="12"/>
                </a:lnTo>
                <a:lnTo>
                  <a:pt x="54" y="0"/>
                </a:lnTo>
                <a:lnTo>
                  <a:pt x="0" y="0"/>
                </a:lnTo>
                <a:lnTo>
                  <a:pt x="0" y="74"/>
                </a:lnTo>
                <a:lnTo>
                  <a:pt x="54" y="74"/>
                </a:lnTo>
                <a:lnTo>
                  <a:pt x="54" y="62"/>
                </a:lnTo>
                <a:lnTo>
                  <a:pt x="14" y="62"/>
                </a:lnTo>
                <a:lnTo>
                  <a:pt x="14" y="40"/>
                </a:lnTo>
                <a:lnTo>
                  <a:pt x="50" y="40"/>
                </a:lnTo>
                <a:lnTo>
                  <a:pt x="5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0" name="Freeform 420"/>
          <p:cNvSpPr>
            <a:spLocks/>
          </p:cNvSpPr>
          <p:nvPr/>
        </p:nvSpPr>
        <p:spPr bwMode="gray">
          <a:xfrm>
            <a:off x="8899525" y="644525"/>
            <a:ext cx="42863" cy="53975"/>
          </a:xfrm>
          <a:custGeom>
            <a:avLst/>
            <a:gdLst>
              <a:gd name="T0" fmla="*/ 2147483647 w 60"/>
              <a:gd name="T1" fmla="*/ 2147483647 h 76"/>
              <a:gd name="T2" fmla="*/ 2147483647 w 60"/>
              <a:gd name="T3" fmla="*/ 2147483647 h 76"/>
              <a:gd name="T4" fmla="*/ 2147483647 w 60"/>
              <a:gd name="T5" fmla="*/ 2147483647 h 76"/>
              <a:gd name="T6" fmla="*/ 2147483647 w 60"/>
              <a:gd name="T7" fmla="*/ 2147483647 h 76"/>
              <a:gd name="T8" fmla="*/ 2147483647 w 60"/>
              <a:gd name="T9" fmla="*/ 2147483647 h 76"/>
              <a:gd name="T10" fmla="*/ 2147483647 w 60"/>
              <a:gd name="T11" fmla="*/ 2147483647 h 76"/>
              <a:gd name="T12" fmla="*/ 2147483647 w 60"/>
              <a:gd name="T13" fmla="*/ 0 h 76"/>
              <a:gd name="T14" fmla="*/ 2147483647 w 60"/>
              <a:gd name="T15" fmla="*/ 0 h 76"/>
              <a:gd name="T16" fmla="*/ 2147483647 w 60"/>
              <a:gd name="T17" fmla="*/ 2147483647 h 76"/>
              <a:gd name="T18" fmla="*/ 2147483647 w 60"/>
              <a:gd name="T19" fmla="*/ 2147483647 h 76"/>
              <a:gd name="T20" fmla="*/ 2147483647 w 60"/>
              <a:gd name="T21" fmla="*/ 2147483647 h 76"/>
              <a:gd name="T22" fmla="*/ 2147483647 w 60"/>
              <a:gd name="T23" fmla="*/ 2147483647 h 76"/>
              <a:gd name="T24" fmla="*/ 2147483647 w 60"/>
              <a:gd name="T25" fmla="*/ 2147483647 h 76"/>
              <a:gd name="T26" fmla="*/ 2147483647 w 60"/>
              <a:gd name="T27" fmla="*/ 2147483647 h 76"/>
              <a:gd name="T28" fmla="*/ 2147483647 w 60"/>
              <a:gd name="T29" fmla="*/ 2147483647 h 76"/>
              <a:gd name="T30" fmla="*/ 2147483647 w 60"/>
              <a:gd name="T31" fmla="*/ 2147483647 h 76"/>
              <a:gd name="T32" fmla="*/ 2147483647 w 60"/>
              <a:gd name="T33" fmla="*/ 2147483647 h 76"/>
              <a:gd name="T34" fmla="*/ 2147483647 w 60"/>
              <a:gd name="T35" fmla="*/ 2147483647 h 76"/>
              <a:gd name="T36" fmla="*/ 2147483647 w 60"/>
              <a:gd name="T37" fmla="*/ 2147483647 h 76"/>
              <a:gd name="T38" fmla="*/ 2147483647 w 60"/>
              <a:gd name="T39" fmla="*/ 2147483647 h 76"/>
              <a:gd name="T40" fmla="*/ 2147483647 w 60"/>
              <a:gd name="T41" fmla="*/ 2147483647 h 76"/>
              <a:gd name="T42" fmla="*/ 2147483647 w 60"/>
              <a:gd name="T43" fmla="*/ 2147483647 h 76"/>
              <a:gd name="T44" fmla="*/ 2147483647 w 60"/>
              <a:gd name="T45" fmla="*/ 2147483647 h 76"/>
              <a:gd name="T46" fmla="*/ 0 w 60"/>
              <a:gd name="T47" fmla="*/ 2147483647 h 76"/>
              <a:gd name="T48" fmla="*/ 0 w 60"/>
              <a:gd name="T49" fmla="*/ 0 h 76"/>
              <a:gd name="T50" fmla="*/ 2147483647 w 60"/>
              <a:gd name="T51" fmla="*/ 0 h 76"/>
              <a:gd name="T52" fmla="*/ 2147483647 w 60"/>
              <a:gd name="T53" fmla="*/ 2147483647 h 76"/>
              <a:gd name="T54" fmla="*/ 2147483647 w 60"/>
              <a:gd name="T55" fmla="*/ 2147483647 h 76"/>
              <a:gd name="T56" fmla="*/ 2147483647 w 60"/>
              <a:gd name="T57" fmla="*/ 2147483647 h 76"/>
              <a:gd name="T58" fmla="*/ 2147483647 w 60"/>
              <a:gd name="T59" fmla="*/ 2147483647 h 76"/>
              <a:gd name="T60" fmla="*/ 2147483647 w 60"/>
              <a:gd name="T61" fmla="*/ 2147483647 h 76"/>
              <a:gd name="T62" fmla="*/ 2147483647 w 60"/>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76">
                <a:moveTo>
                  <a:pt x="30" y="64"/>
                </a:moveTo>
                <a:lnTo>
                  <a:pt x="30" y="64"/>
                </a:lnTo>
                <a:lnTo>
                  <a:pt x="38" y="62"/>
                </a:lnTo>
                <a:lnTo>
                  <a:pt x="42" y="60"/>
                </a:lnTo>
                <a:lnTo>
                  <a:pt x="46" y="54"/>
                </a:lnTo>
                <a:lnTo>
                  <a:pt x="46" y="0"/>
                </a:lnTo>
                <a:lnTo>
                  <a:pt x="60" y="0"/>
                </a:lnTo>
                <a:lnTo>
                  <a:pt x="60" y="54"/>
                </a:lnTo>
                <a:lnTo>
                  <a:pt x="60" y="62"/>
                </a:lnTo>
                <a:lnTo>
                  <a:pt x="54" y="68"/>
                </a:lnTo>
                <a:lnTo>
                  <a:pt x="48" y="72"/>
                </a:lnTo>
                <a:lnTo>
                  <a:pt x="44" y="74"/>
                </a:lnTo>
                <a:lnTo>
                  <a:pt x="30" y="76"/>
                </a:lnTo>
                <a:lnTo>
                  <a:pt x="18" y="74"/>
                </a:lnTo>
                <a:lnTo>
                  <a:pt x="12" y="72"/>
                </a:lnTo>
                <a:lnTo>
                  <a:pt x="8" y="68"/>
                </a:lnTo>
                <a:lnTo>
                  <a:pt x="2" y="62"/>
                </a:lnTo>
                <a:lnTo>
                  <a:pt x="0" y="54"/>
                </a:lnTo>
                <a:lnTo>
                  <a:pt x="0" y="0"/>
                </a:lnTo>
                <a:lnTo>
                  <a:pt x="16" y="0"/>
                </a:lnTo>
                <a:lnTo>
                  <a:pt x="16" y="54"/>
                </a:lnTo>
                <a:lnTo>
                  <a:pt x="18" y="60"/>
                </a:lnTo>
                <a:lnTo>
                  <a:pt x="24" y="62"/>
                </a:lnTo>
                <a:lnTo>
                  <a:pt x="3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1" name="Freeform 421"/>
          <p:cNvSpPr>
            <a:spLocks/>
          </p:cNvSpPr>
          <p:nvPr/>
        </p:nvSpPr>
        <p:spPr bwMode="gray">
          <a:xfrm>
            <a:off x="8899525" y="644525"/>
            <a:ext cx="42863" cy="53975"/>
          </a:xfrm>
          <a:custGeom>
            <a:avLst/>
            <a:gdLst>
              <a:gd name="T0" fmla="*/ 2147483647 w 60"/>
              <a:gd name="T1" fmla="*/ 2147483647 h 76"/>
              <a:gd name="T2" fmla="*/ 2147483647 w 60"/>
              <a:gd name="T3" fmla="*/ 2147483647 h 76"/>
              <a:gd name="T4" fmla="*/ 2147483647 w 60"/>
              <a:gd name="T5" fmla="*/ 2147483647 h 76"/>
              <a:gd name="T6" fmla="*/ 2147483647 w 60"/>
              <a:gd name="T7" fmla="*/ 2147483647 h 76"/>
              <a:gd name="T8" fmla="*/ 2147483647 w 60"/>
              <a:gd name="T9" fmla="*/ 2147483647 h 76"/>
              <a:gd name="T10" fmla="*/ 2147483647 w 60"/>
              <a:gd name="T11" fmla="*/ 2147483647 h 76"/>
              <a:gd name="T12" fmla="*/ 2147483647 w 60"/>
              <a:gd name="T13" fmla="*/ 0 h 76"/>
              <a:gd name="T14" fmla="*/ 2147483647 w 60"/>
              <a:gd name="T15" fmla="*/ 0 h 76"/>
              <a:gd name="T16" fmla="*/ 2147483647 w 60"/>
              <a:gd name="T17" fmla="*/ 2147483647 h 76"/>
              <a:gd name="T18" fmla="*/ 2147483647 w 60"/>
              <a:gd name="T19" fmla="*/ 2147483647 h 76"/>
              <a:gd name="T20" fmla="*/ 2147483647 w 60"/>
              <a:gd name="T21" fmla="*/ 2147483647 h 76"/>
              <a:gd name="T22" fmla="*/ 2147483647 w 60"/>
              <a:gd name="T23" fmla="*/ 2147483647 h 76"/>
              <a:gd name="T24" fmla="*/ 2147483647 w 60"/>
              <a:gd name="T25" fmla="*/ 2147483647 h 76"/>
              <a:gd name="T26" fmla="*/ 2147483647 w 60"/>
              <a:gd name="T27" fmla="*/ 2147483647 h 76"/>
              <a:gd name="T28" fmla="*/ 2147483647 w 60"/>
              <a:gd name="T29" fmla="*/ 2147483647 h 76"/>
              <a:gd name="T30" fmla="*/ 2147483647 w 60"/>
              <a:gd name="T31" fmla="*/ 2147483647 h 76"/>
              <a:gd name="T32" fmla="*/ 2147483647 w 60"/>
              <a:gd name="T33" fmla="*/ 2147483647 h 76"/>
              <a:gd name="T34" fmla="*/ 2147483647 w 60"/>
              <a:gd name="T35" fmla="*/ 2147483647 h 76"/>
              <a:gd name="T36" fmla="*/ 2147483647 w 60"/>
              <a:gd name="T37" fmla="*/ 2147483647 h 76"/>
              <a:gd name="T38" fmla="*/ 2147483647 w 60"/>
              <a:gd name="T39" fmla="*/ 2147483647 h 76"/>
              <a:gd name="T40" fmla="*/ 2147483647 w 60"/>
              <a:gd name="T41" fmla="*/ 2147483647 h 76"/>
              <a:gd name="T42" fmla="*/ 2147483647 w 60"/>
              <a:gd name="T43" fmla="*/ 2147483647 h 76"/>
              <a:gd name="T44" fmla="*/ 2147483647 w 60"/>
              <a:gd name="T45" fmla="*/ 2147483647 h 76"/>
              <a:gd name="T46" fmla="*/ 0 w 60"/>
              <a:gd name="T47" fmla="*/ 2147483647 h 76"/>
              <a:gd name="T48" fmla="*/ 0 w 60"/>
              <a:gd name="T49" fmla="*/ 0 h 76"/>
              <a:gd name="T50" fmla="*/ 2147483647 w 60"/>
              <a:gd name="T51" fmla="*/ 0 h 76"/>
              <a:gd name="T52" fmla="*/ 2147483647 w 60"/>
              <a:gd name="T53" fmla="*/ 2147483647 h 76"/>
              <a:gd name="T54" fmla="*/ 2147483647 w 60"/>
              <a:gd name="T55" fmla="*/ 2147483647 h 76"/>
              <a:gd name="T56" fmla="*/ 2147483647 w 60"/>
              <a:gd name="T57" fmla="*/ 2147483647 h 76"/>
              <a:gd name="T58" fmla="*/ 2147483647 w 60"/>
              <a:gd name="T59" fmla="*/ 2147483647 h 76"/>
              <a:gd name="T60" fmla="*/ 2147483647 w 60"/>
              <a:gd name="T61" fmla="*/ 2147483647 h 76"/>
              <a:gd name="T62" fmla="*/ 2147483647 w 60"/>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76">
                <a:moveTo>
                  <a:pt x="30" y="64"/>
                </a:moveTo>
                <a:lnTo>
                  <a:pt x="30" y="64"/>
                </a:lnTo>
                <a:lnTo>
                  <a:pt x="38" y="62"/>
                </a:lnTo>
                <a:lnTo>
                  <a:pt x="42" y="60"/>
                </a:lnTo>
                <a:lnTo>
                  <a:pt x="46" y="54"/>
                </a:lnTo>
                <a:lnTo>
                  <a:pt x="46" y="0"/>
                </a:lnTo>
                <a:lnTo>
                  <a:pt x="60" y="0"/>
                </a:lnTo>
                <a:lnTo>
                  <a:pt x="60" y="54"/>
                </a:lnTo>
                <a:lnTo>
                  <a:pt x="60" y="62"/>
                </a:lnTo>
                <a:lnTo>
                  <a:pt x="54" y="68"/>
                </a:lnTo>
                <a:lnTo>
                  <a:pt x="48" y="72"/>
                </a:lnTo>
                <a:lnTo>
                  <a:pt x="44" y="74"/>
                </a:lnTo>
                <a:lnTo>
                  <a:pt x="30" y="76"/>
                </a:lnTo>
                <a:lnTo>
                  <a:pt x="18" y="74"/>
                </a:lnTo>
                <a:lnTo>
                  <a:pt x="12" y="72"/>
                </a:lnTo>
                <a:lnTo>
                  <a:pt x="8" y="68"/>
                </a:lnTo>
                <a:lnTo>
                  <a:pt x="2" y="62"/>
                </a:lnTo>
                <a:lnTo>
                  <a:pt x="0" y="54"/>
                </a:lnTo>
                <a:lnTo>
                  <a:pt x="0" y="0"/>
                </a:lnTo>
                <a:lnTo>
                  <a:pt x="16" y="0"/>
                </a:lnTo>
                <a:lnTo>
                  <a:pt x="16" y="54"/>
                </a:lnTo>
                <a:lnTo>
                  <a:pt x="18" y="60"/>
                </a:lnTo>
                <a:lnTo>
                  <a:pt x="24" y="62"/>
                </a:lnTo>
                <a:lnTo>
                  <a:pt x="30"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2" name="Freeform 422"/>
          <p:cNvSpPr>
            <a:spLocks/>
          </p:cNvSpPr>
          <p:nvPr/>
        </p:nvSpPr>
        <p:spPr bwMode="gray">
          <a:xfrm>
            <a:off x="8485188" y="644525"/>
            <a:ext cx="42862" cy="52388"/>
          </a:xfrm>
          <a:custGeom>
            <a:avLst/>
            <a:gdLst>
              <a:gd name="T0" fmla="*/ 0 w 60"/>
              <a:gd name="T1" fmla="*/ 0 h 74"/>
              <a:gd name="T2" fmla="*/ 0 w 60"/>
              <a:gd name="T3" fmla="*/ 0 h 74"/>
              <a:gd name="T4" fmla="*/ 2147483647 w 60"/>
              <a:gd name="T5" fmla="*/ 0 h 74"/>
              <a:gd name="T6" fmla="*/ 2147483647 w 60"/>
              <a:gd name="T7" fmla="*/ 0 h 74"/>
              <a:gd name="T8" fmla="*/ 2147483647 w 60"/>
              <a:gd name="T9" fmla="*/ 0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2147483647 h 74"/>
              <a:gd name="T20" fmla="*/ 2147483647 w 60"/>
              <a:gd name="T21" fmla="*/ 2147483647 h 74"/>
              <a:gd name="T22" fmla="*/ 2147483647 w 60"/>
              <a:gd name="T23" fmla="*/ 2147483647 h 74"/>
              <a:gd name="T24" fmla="*/ 2147483647 w 60"/>
              <a:gd name="T25" fmla="*/ 2147483647 h 74"/>
              <a:gd name="T26" fmla="*/ 2147483647 w 60"/>
              <a:gd name="T27" fmla="*/ 2147483647 h 74"/>
              <a:gd name="T28" fmla="*/ 2147483647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2147483647 h 74"/>
              <a:gd name="T42" fmla="*/ 2147483647 w 60"/>
              <a:gd name="T43" fmla="*/ 2147483647 h 74"/>
              <a:gd name="T44" fmla="*/ 2147483647 w 60"/>
              <a:gd name="T45" fmla="*/ 2147483647 h 74"/>
              <a:gd name="T46" fmla="*/ 0 w 60"/>
              <a:gd name="T47" fmla="*/ 2147483647 h 74"/>
              <a:gd name="T48" fmla="*/ 0 w 60"/>
              <a:gd name="T49" fmla="*/ 0 h 74"/>
              <a:gd name="T50" fmla="*/ 0 w 60"/>
              <a:gd name="T51" fmla="*/ 0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74">
                <a:moveTo>
                  <a:pt x="0" y="0"/>
                </a:moveTo>
                <a:lnTo>
                  <a:pt x="0" y="0"/>
                </a:lnTo>
                <a:lnTo>
                  <a:pt x="36" y="0"/>
                </a:lnTo>
                <a:lnTo>
                  <a:pt x="44" y="0"/>
                </a:lnTo>
                <a:lnTo>
                  <a:pt x="50" y="4"/>
                </a:lnTo>
                <a:lnTo>
                  <a:pt x="56" y="10"/>
                </a:lnTo>
                <a:lnTo>
                  <a:pt x="58" y="16"/>
                </a:lnTo>
                <a:lnTo>
                  <a:pt x="58" y="22"/>
                </a:lnTo>
                <a:lnTo>
                  <a:pt x="56" y="28"/>
                </a:lnTo>
                <a:lnTo>
                  <a:pt x="52" y="32"/>
                </a:lnTo>
                <a:lnTo>
                  <a:pt x="46" y="34"/>
                </a:lnTo>
                <a:lnTo>
                  <a:pt x="52" y="36"/>
                </a:lnTo>
                <a:lnTo>
                  <a:pt x="56" y="42"/>
                </a:lnTo>
                <a:lnTo>
                  <a:pt x="60" y="48"/>
                </a:lnTo>
                <a:lnTo>
                  <a:pt x="60" y="54"/>
                </a:lnTo>
                <a:lnTo>
                  <a:pt x="58" y="60"/>
                </a:lnTo>
                <a:lnTo>
                  <a:pt x="54" y="68"/>
                </a:lnTo>
                <a:lnTo>
                  <a:pt x="46" y="72"/>
                </a:lnTo>
                <a:lnTo>
                  <a:pt x="36" y="74"/>
                </a:lnTo>
                <a:lnTo>
                  <a:pt x="0" y="7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3" name="Freeform 423"/>
          <p:cNvSpPr>
            <a:spLocks/>
          </p:cNvSpPr>
          <p:nvPr/>
        </p:nvSpPr>
        <p:spPr bwMode="gray">
          <a:xfrm>
            <a:off x="8497888" y="673100"/>
            <a:ext cx="19050" cy="15875"/>
          </a:xfrm>
          <a:custGeom>
            <a:avLst/>
            <a:gdLst>
              <a:gd name="T0" fmla="*/ 0 w 28"/>
              <a:gd name="T1" fmla="*/ 0 h 22"/>
              <a:gd name="T2" fmla="*/ 0 w 28"/>
              <a:gd name="T3" fmla="*/ 0 h 22"/>
              <a:gd name="T4" fmla="*/ 2147483647 w 28"/>
              <a:gd name="T5" fmla="*/ 0 h 22"/>
              <a:gd name="T6" fmla="*/ 2147483647 w 28"/>
              <a:gd name="T7" fmla="*/ 0 h 22"/>
              <a:gd name="T8" fmla="*/ 2147483647 w 28"/>
              <a:gd name="T9" fmla="*/ 2147483647 h 22"/>
              <a:gd name="T10" fmla="*/ 2147483647 w 28"/>
              <a:gd name="T11" fmla="*/ 2147483647 h 22"/>
              <a:gd name="T12" fmla="*/ 2147483647 w 28"/>
              <a:gd name="T13" fmla="*/ 2147483647 h 22"/>
              <a:gd name="T14" fmla="*/ 2147483647 w 28"/>
              <a:gd name="T15" fmla="*/ 2147483647 h 22"/>
              <a:gd name="T16" fmla="*/ 2147483647 w 28"/>
              <a:gd name="T17" fmla="*/ 2147483647 h 22"/>
              <a:gd name="T18" fmla="*/ 2147483647 w 28"/>
              <a:gd name="T19" fmla="*/ 2147483647 h 22"/>
              <a:gd name="T20" fmla="*/ 2147483647 w 28"/>
              <a:gd name="T21" fmla="*/ 2147483647 h 22"/>
              <a:gd name="T22" fmla="*/ 2147483647 w 28"/>
              <a:gd name="T23" fmla="*/ 2147483647 h 22"/>
              <a:gd name="T24" fmla="*/ 2147483647 w 28"/>
              <a:gd name="T25" fmla="*/ 2147483647 h 22"/>
              <a:gd name="T26" fmla="*/ 0 w 28"/>
              <a:gd name="T27" fmla="*/ 2147483647 h 22"/>
              <a:gd name="T28" fmla="*/ 0 w 28"/>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22">
                <a:moveTo>
                  <a:pt x="0" y="0"/>
                </a:moveTo>
                <a:lnTo>
                  <a:pt x="0" y="0"/>
                </a:lnTo>
                <a:lnTo>
                  <a:pt x="20" y="0"/>
                </a:lnTo>
                <a:lnTo>
                  <a:pt x="24" y="2"/>
                </a:lnTo>
                <a:lnTo>
                  <a:pt x="26" y="4"/>
                </a:lnTo>
                <a:lnTo>
                  <a:pt x="28" y="8"/>
                </a:lnTo>
                <a:lnTo>
                  <a:pt x="28" y="10"/>
                </a:lnTo>
                <a:lnTo>
                  <a:pt x="26" y="18"/>
                </a:lnTo>
                <a:lnTo>
                  <a:pt x="24" y="20"/>
                </a:lnTo>
                <a:lnTo>
                  <a:pt x="20" y="20"/>
                </a:lnTo>
                <a:lnTo>
                  <a:pt x="0" y="22"/>
                </a:lnTo>
                <a:lnTo>
                  <a:pt x="0" y="0"/>
                </a:lnTo>
                <a:close/>
              </a:path>
            </a:pathLst>
          </a:custGeom>
          <a:solidFill>
            <a:srgbClr val="6F6E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4" name="Freeform 424"/>
          <p:cNvSpPr>
            <a:spLocks/>
          </p:cNvSpPr>
          <p:nvPr/>
        </p:nvSpPr>
        <p:spPr bwMode="gray">
          <a:xfrm>
            <a:off x="8497888" y="673100"/>
            <a:ext cx="19050" cy="15875"/>
          </a:xfrm>
          <a:custGeom>
            <a:avLst/>
            <a:gdLst>
              <a:gd name="T0" fmla="*/ 0 w 28"/>
              <a:gd name="T1" fmla="*/ 0 h 22"/>
              <a:gd name="T2" fmla="*/ 0 w 28"/>
              <a:gd name="T3" fmla="*/ 0 h 22"/>
              <a:gd name="T4" fmla="*/ 2147483647 w 28"/>
              <a:gd name="T5" fmla="*/ 0 h 22"/>
              <a:gd name="T6" fmla="*/ 2147483647 w 28"/>
              <a:gd name="T7" fmla="*/ 0 h 22"/>
              <a:gd name="T8" fmla="*/ 2147483647 w 28"/>
              <a:gd name="T9" fmla="*/ 2147483647 h 22"/>
              <a:gd name="T10" fmla="*/ 2147483647 w 28"/>
              <a:gd name="T11" fmla="*/ 2147483647 h 22"/>
              <a:gd name="T12" fmla="*/ 2147483647 w 28"/>
              <a:gd name="T13" fmla="*/ 2147483647 h 22"/>
              <a:gd name="T14" fmla="*/ 2147483647 w 28"/>
              <a:gd name="T15" fmla="*/ 2147483647 h 22"/>
              <a:gd name="T16" fmla="*/ 2147483647 w 28"/>
              <a:gd name="T17" fmla="*/ 2147483647 h 22"/>
              <a:gd name="T18" fmla="*/ 2147483647 w 28"/>
              <a:gd name="T19" fmla="*/ 2147483647 h 22"/>
              <a:gd name="T20" fmla="*/ 2147483647 w 28"/>
              <a:gd name="T21" fmla="*/ 2147483647 h 22"/>
              <a:gd name="T22" fmla="*/ 2147483647 w 28"/>
              <a:gd name="T23" fmla="*/ 2147483647 h 22"/>
              <a:gd name="T24" fmla="*/ 2147483647 w 28"/>
              <a:gd name="T25" fmla="*/ 2147483647 h 22"/>
              <a:gd name="T26" fmla="*/ 0 w 28"/>
              <a:gd name="T27" fmla="*/ 2147483647 h 22"/>
              <a:gd name="T28" fmla="*/ 0 w 28"/>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22">
                <a:moveTo>
                  <a:pt x="0" y="0"/>
                </a:moveTo>
                <a:lnTo>
                  <a:pt x="0" y="0"/>
                </a:lnTo>
                <a:lnTo>
                  <a:pt x="20" y="0"/>
                </a:lnTo>
                <a:lnTo>
                  <a:pt x="24" y="2"/>
                </a:lnTo>
                <a:lnTo>
                  <a:pt x="26" y="4"/>
                </a:lnTo>
                <a:lnTo>
                  <a:pt x="28" y="8"/>
                </a:lnTo>
                <a:lnTo>
                  <a:pt x="28" y="10"/>
                </a:lnTo>
                <a:lnTo>
                  <a:pt x="26" y="18"/>
                </a:lnTo>
                <a:lnTo>
                  <a:pt x="24" y="20"/>
                </a:lnTo>
                <a:lnTo>
                  <a:pt x="20" y="20"/>
                </a:lnTo>
                <a:lnTo>
                  <a:pt x="0"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5" name="Freeform 425"/>
          <p:cNvSpPr>
            <a:spLocks/>
          </p:cNvSpPr>
          <p:nvPr/>
        </p:nvSpPr>
        <p:spPr bwMode="gray">
          <a:xfrm>
            <a:off x="8497888" y="652463"/>
            <a:ext cx="17462" cy="12700"/>
          </a:xfrm>
          <a:custGeom>
            <a:avLst/>
            <a:gdLst>
              <a:gd name="T0" fmla="*/ 0 w 26"/>
              <a:gd name="T1" fmla="*/ 0 h 18"/>
              <a:gd name="T2" fmla="*/ 0 w 26"/>
              <a:gd name="T3" fmla="*/ 0 h 18"/>
              <a:gd name="T4" fmla="*/ 2147483647 w 26"/>
              <a:gd name="T5" fmla="*/ 0 h 18"/>
              <a:gd name="T6" fmla="*/ 2147483647 w 26"/>
              <a:gd name="T7" fmla="*/ 0 h 18"/>
              <a:gd name="T8" fmla="*/ 2147483647 w 26"/>
              <a:gd name="T9" fmla="*/ 2147483647 h 18"/>
              <a:gd name="T10" fmla="*/ 2147483647 w 26"/>
              <a:gd name="T11" fmla="*/ 2147483647 h 18"/>
              <a:gd name="T12" fmla="*/ 2147483647 w 26"/>
              <a:gd name="T13" fmla="*/ 2147483647 h 18"/>
              <a:gd name="T14" fmla="*/ 2147483647 w 26"/>
              <a:gd name="T15" fmla="*/ 2147483647 h 18"/>
              <a:gd name="T16" fmla="*/ 2147483647 w 26"/>
              <a:gd name="T17" fmla="*/ 2147483647 h 18"/>
              <a:gd name="T18" fmla="*/ 2147483647 w 26"/>
              <a:gd name="T19" fmla="*/ 2147483647 h 18"/>
              <a:gd name="T20" fmla="*/ 2147483647 w 26"/>
              <a:gd name="T21" fmla="*/ 2147483647 h 18"/>
              <a:gd name="T22" fmla="*/ 2147483647 w 26"/>
              <a:gd name="T23" fmla="*/ 2147483647 h 18"/>
              <a:gd name="T24" fmla="*/ 2147483647 w 26"/>
              <a:gd name="T25" fmla="*/ 2147483647 h 18"/>
              <a:gd name="T26" fmla="*/ 0 w 26"/>
              <a:gd name="T27" fmla="*/ 2147483647 h 18"/>
              <a:gd name="T28" fmla="*/ 0 w 26"/>
              <a:gd name="T29" fmla="*/ 0 h 18"/>
              <a:gd name="T30" fmla="*/ 0 w 26"/>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 h="18">
                <a:moveTo>
                  <a:pt x="0" y="0"/>
                </a:moveTo>
                <a:lnTo>
                  <a:pt x="0" y="0"/>
                </a:lnTo>
                <a:lnTo>
                  <a:pt x="18" y="0"/>
                </a:lnTo>
                <a:lnTo>
                  <a:pt x="24" y="2"/>
                </a:lnTo>
                <a:lnTo>
                  <a:pt x="26" y="6"/>
                </a:lnTo>
                <a:lnTo>
                  <a:pt x="26" y="10"/>
                </a:lnTo>
                <a:lnTo>
                  <a:pt x="26" y="14"/>
                </a:lnTo>
                <a:lnTo>
                  <a:pt x="24" y="16"/>
                </a:lnTo>
                <a:lnTo>
                  <a:pt x="22" y="18"/>
                </a:lnTo>
                <a:lnTo>
                  <a:pt x="18" y="18"/>
                </a:lnTo>
                <a:lnTo>
                  <a:pt x="0" y="18"/>
                </a:lnTo>
                <a:lnTo>
                  <a:pt x="0" y="0"/>
                </a:lnTo>
                <a:close/>
              </a:path>
            </a:pathLst>
          </a:custGeom>
          <a:solidFill>
            <a:srgbClr val="6F6E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6" name="Freeform 426"/>
          <p:cNvSpPr>
            <a:spLocks noEditPoints="1"/>
          </p:cNvSpPr>
          <p:nvPr/>
        </p:nvSpPr>
        <p:spPr bwMode="gray">
          <a:xfrm>
            <a:off x="8815388" y="644525"/>
            <a:ext cx="49212" cy="52388"/>
          </a:xfrm>
          <a:custGeom>
            <a:avLst/>
            <a:gdLst>
              <a:gd name="T0" fmla="*/ 2147483647 w 68"/>
              <a:gd name="T1" fmla="*/ 0 h 74"/>
              <a:gd name="T2" fmla="*/ 2147483647 w 68"/>
              <a:gd name="T3" fmla="*/ 0 h 74"/>
              <a:gd name="T4" fmla="*/ 0 w 68"/>
              <a:gd name="T5" fmla="*/ 2147483647 h 74"/>
              <a:gd name="T6" fmla="*/ 2147483647 w 68"/>
              <a:gd name="T7" fmla="*/ 2147483647 h 74"/>
              <a:gd name="T8" fmla="*/ 2147483647 w 68"/>
              <a:gd name="T9" fmla="*/ 2147483647 h 74"/>
              <a:gd name="T10" fmla="*/ 2147483647 w 68"/>
              <a:gd name="T11" fmla="*/ 2147483647 h 74"/>
              <a:gd name="T12" fmla="*/ 2147483647 w 68"/>
              <a:gd name="T13" fmla="*/ 2147483647 h 74"/>
              <a:gd name="T14" fmla="*/ 2147483647 w 68"/>
              <a:gd name="T15" fmla="*/ 2147483647 h 74"/>
              <a:gd name="T16" fmla="*/ 2147483647 w 68"/>
              <a:gd name="T17" fmla="*/ 0 h 74"/>
              <a:gd name="T18" fmla="*/ 2147483647 w 68"/>
              <a:gd name="T19" fmla="*/ 0 h 74"/>
              <a:gd name="T20" fmla="*/ 2147483647 w 68"/>
              <a:gd name="T21" fmla="*/ 2147483647 h 74"/>
              <a:gd name="T22" fmla="*/ 2147483647 w 68"/>
              <a:gd name="T23" fmla="*/ 2147483647 h 74"/>
              <a:gd name="T24" fmla="*/ 2147483647 w 68"/>
              <a:gd name="T25" fmla="*/ 2147483647 h 74"/>
              <a:gd name="T26" fmla="*/ 2147483647 w 68"/>
              <a:gd name="T27" fmla="*/ 2147483647 h 74"/>
              <a:gd name="T28" fmla="*/ 2147483647 w 68"/>
              <a:gd name="T29" fmla="*/ 2147483647 h 74"/>
              <a:gd name="T30" fmla="*/ 2147483647 w 68"/>
              <a:gd name="T31" fmla="*/ 2147483647 h 74"/>
              <a:gd name="T32" fmla="*/ 2147483647 w 68"/>
              <a:gd name="T33" fmla="*/ 2147483647 h 74"/>
              <a:gd name="T34" fmla="*/ 2147483647 w 68"/>
              <a:gd name="T35" fmla="*/ 2147483647 h 74"/>
              <a:gd name="T36" fmla="*/ 2147483647 w 68"/>
              <a:gd name="T37" fmla="*/ 2147483647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8" h="74">
                <a:moveTo>
                  <a:pt x="42" y="0"/>
                </a:moveTo>
                <a:lnTo>
                  <a:pt x="26" y="0"/>
                </a:lnTo>
                <a:lnTo>
                  <a:pt x="0" y="74"/>
                </a:lnTo>
                <a:lnTo>
                  <a:pt x="16" y="74"/>
                </a:lnTo>
                <a:lnTo>
                  <a:pt x="22" y="58"/>
                </a:lnTo>
                <a:lnTo>
                  <a:pt x="48" y="58"/>
                </a:lnTo>
                <a:lnTo>
                  <a:pt x="54" y="74"/>
                </a:lnTo>
                <a:lnTo>
                  <a:pt x="68" y="74"/>
                </a:lnTo>
                <a:lnTo>
                  <a:pt x="42" y="0"/>
                </a:lnTo>
                <a:close/>
                <a:moveTo>
                  <a:pt x="26" y="46"/>
                </a:moveTo>
                <a:lnTo>
                  <a:pt x="34" y="14"/>
                </a:lnTo>
                <a:lnTo>
                  <a:pt x="44" y="46"/>
                </a:lnTo>
                <a:lnTo>
                  <a:pt x="26"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7" name="Freeform 427"/>
          <p:cNvSpPr>
            <a:spLocks noEditPoints="1"/>
          </p:cNvSpPr>
          <p:nvPr/>
        </p:nvSpPr>
        <p:spPr bwMode="gray">
          <a:xfrm>
            <a:off x="8656638" y="644525"/>
            <a:ext cx="42862" cy="52388"/>
          </a:xfrm>
          <a:custGeom>
            <a:avLst/>
            <a:gdLst>
              <a:gd name="T0" fmla="*/ 2147483647 w 60"/>
              <a:gd name="T1" fmla="*/ 2147483647 h 74"/>
              <a:gd name="T2" fmla="*/ 2147483647 w 60"/>
              <a:gd name="T3" fmla="*/ 2147483647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0 h 74"/>
              <a:gd name="T20" fmla="*/ 2147483647 w 60"/>
              <a:gd name="T21" fmla="*/ 0 h 74"/>
              <a:gd name="T22" fmla="*/ 2147483647 w 60"/>
              <a:gd name="T23" fmla="*/ 0 h 74"/>
              <a:gd name="T24" fmla="*/ 0 w 60"/>
              <a:gd name="T25" fmla="*/ 0 h 74"/>
              <a:gd name="T26" fmla="*/ 0 w 60"/>
              <a:gd name="T27" fmla="*/ 2147483647 h 74"/>
              <a:gd name="T28" fmla="*/ 2147483647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2147483647 h 74"/>
              <a:gd name="T42" fmla="*/ 2147483647 w 60"/>
              <a:gd name="T43" fmla="*/ 2147483647 h 74"/>
              <a:gd name="T44" fmla="*/ 2147483647 w 60"/>
              <a:gd name="T45" fmla="*/ 2147483647 h 74"/>
              <a:gd name="T46" fmla="*/ 2147483647 w 60"/>
              <a:gd name="T47" fmla="*/ 2147483647 h 74"/>
              <a:gd name="T48" fmla="*/ 2147483647 w 60"/>
              <a:gd name="T49" fmla="*/ 2147483647 h 74"/>
              <a:gd name="T50" fmla="*/ 2147483647 w 60"/>
              <a:gd name="T51" fmla="*/ 2147483647 h 74"/>
              <a:gd name="T52" fmla="*/ 2147483647 w 60"/>
              <a:gd name="T53" fmla="*/ 2147483647 h 74"/>
              <a:gd name="T54" fmla="*/ 2147483647 w 60"/>
              <a:gd name="T55" fmla="*/ 2147483647 h 74"/>
              <a:gd name="T56" fmla="*/ 2147483647 w 60"/>
              <a:gd name="T57" fmla="*/ 2147483647 h 74"/>
              <a:gd name="T58" fmla="*/ 2147483647 w 60"/>
              <a:gd name="T59" fmla="*/ 2147483647 h 74"/>
              <a:gd name="T60" fmla="*/ 2147483647 w 60"/>
              <a:gd name="T61" fmla="*/ 2147483647 h 74"/>
              <a:gd name="T62" fmla="*/ 2147483647 w 60"/>
              <a:gd name="T63" fmla="*/ 2147483647 h 74"/>
              <a:gd name="T64" fmla="*/ 2147483647 w 60"/>
              <a:gd name="T65" fmla="*/ 2147483647 h 74"/>
              <a:gd name="T66" fmla="*/ 2147483647 w 60"/>
              <a:gd name="T67" fmla="*/ 2147483647 h 74"/>
              <a:gd name="T68" fmla="*/ 2147483647 w 60"/>
              <a:gd name="T69" fmla="*/ 2147483647 h 74"/>
              <a:gd name="T70" fmla="*/ 2147483647 w 60"/>
              <a:gd name="T71" fmla="*/ 2147483647 h 74"/>
              <a:gd name="T72" fmla="*/ 2147483647 w 60"/>
              <a:gd name="T73" fmla="*/ 2147483647 h 74"/>
              <a:gd name="T74" fmla="*/ 2147483647 w 60"/>
              <a:gd name="T75" fmla="*/ 2147483647 h 74"/>
              <a:gd name="T76" fmla="*/ 2147483647 w 60"/>
              <a:gd name="T77" fmla="*/ 2147483647 h 74"/>
              <a:gd name="T78" fmla="*/ 2147483647 w 60"/>
              <a:gd name="T79" fmla="*/ 2147483647 h 74"/>
              <a:gd name="T80" fmla="*/ 2147483647 w 60"/>
              <a:gd name="T81" fmla="*/ 2147483647 h 74"/>
              <a:gd name="T82" fmla="*/ 2147483647 w 60"/>
              <a:gd name="T83" fmla="*/ 2147483647 h 74"/>
              <a:gd name="T84" fmla="*/ 2147483647 w 60"/>
              <a:gd name="T85" fmla="*/ 2147483647 h 74"/>
              <a:gd name="T86" fmla="*/ 2147483647 w 60"/>
              <a:gd name="T87" fmla="*/ 2147483647 h 74"/>
              <a:gd name="T88" fmla="*/ 2147483647 w 60"/>
              <a:gd name="T89" fmla="*/ 2147483647 h 74"/>
              <a:gd name="T90" fmla="*/ 2147483647 w 60"/>
              <a:gd name="T91" fmla="*/ 2147483647 h 74"/>
              <a:gd name="T92" fmla="*/ 2147483647 w 60"/>
              <a:gd name="T93" fmla="*/ 2147483647 h 74"/>
              <a:gd name="T94" fmla="*/ 2147483647 w 60"/>
              <a:gd name="T95" fmla="*/ 2147483647 h 74"/>
              <a:gd name="T96" fmla="*/ 2147483647 w 60"/>
              <a:gd name="T97" fmla="*/ 2147483647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74">
                <a:moveTo>
                  <a:pt x="44" y="38"/>
                </a:moveTo>
                <a:lnTo>
                  <a:pt x="44" y="38"/>
                </a:lnTo>
                <a:lnTo>
                  <a:pt x="48" y="36"/>
                </a:lnTo>
                <a:lnTo>
                  <a:pt x="54" y="32"/>
                </a:lnTo>
                <a:lnTo>
                  <a:pt x="58" y="26"/>
                </a:lnTo>
                <a:lnTo>
                  <a:pt x="58" y="18"/>
                </a:lnTo>
                <a:lnTo>
                  <a:pt x="56" y="10"/>
                </a:lnTo>
                <a:lnTo>
                  <a:pt x="50" y="4"/>
                </a:lnTo>
                <a:lnTo>
                  <a:pt x="42" y="0"/>
                </a:lnTo>
                <a:lnTo>
                  <a:pt x="34" y="0"/>
                </a:lnTo>
                <a:lnTo>
                  <a:pt x="0" y="0"/>
                </a:lnTo>
                <a:lnTo>
                  <a:pt x="0" y="74"/>
                </a:lnTo>
                <a:lnTo>
                  <a:pt x="14" y="74"/>
                </a:lnTo>
                <a:lnTo>
                  <a:pt x="14" y="44"/>
                </a:lnTo>
                <a:lnTo>
                  <a:pt x="34" y="44"/>
                </a:lnTo>
                <a:lnTo>
                  <a:pt x="38" y="46"/>
                </a:lnTo>
                <a:lnTo>
                  <a:pt x="40" y="48"/>
                </a:lnTo>
                <a:lnTo>
                  <a:pt x="42" y="60"/>
                </a:lnTo>
                <a:lnTo>
                  <a:pt x="44" y="70"/>
                </a:lnTo>
                <a:lnTo>
                  <a:pt x="44" y="72"/>
                </a:lnTo>
                <a:lnTo>
                  <a:pt x="44" y="74"/>
                </a:lnTo>
                <a:lnTo>
                  <a:pt x="60" y="74"/>
                </a:lnTo>
                <a:lnTo>
                  <a:pt x="58" y="64"/>
                </a:lnTo>
                <a:lnTo>
                  <a:pt x="56" y="52"/>
                </a:lnTo>
                <a:lnTo>
                  <a:pt x="54" y="48"/>
                </a:lnTo>
                <a:lnTo>
                  <a:pt x="52" y="44"/>
                </a:lnTo>
                <a:lnTo>
                  <a:pt x="48" y="40"/>
                </a:lnTo>
                <a:lnTo>
                  <a:pt x="44" y="38"/>
                </a:lnTo>
                <a:close/>
                <a:moveTo>
                  <a:pt x="36" y="30"/>
                </a:moveTo>
                <a:lnTo>
                  <a:pt x="36" y="30"/>
                </a:lnTo>
                <a:lnTo>
                  <a:pt x="14" y="30"/>
                </a:lnTo>
                <a:lnTo>
                  <a:pt x="14" y="12"/>
                </a:lnTo>
                <a:lnTo>
                  <a:pt x="34" y="12"/>
                </a:lnTo>
                <a:lnTo>
                  <a:pt x="40" y="14"/>
                </a:lnTo>
                <a:lnTo>
                  <a:pt x="42" y="16"/>
                </a:lnTo>
                <a:lnTo>
                  <a:pt x="42" y="20"/>
                </a:lnTo>
                <a:lnTo>
                  <a:pt x="40" y="28"/>
                </a:lnTo>
                <a:lnTo>
                  <a:pt x="38" y="30"/>
                </a:lnTo>
                <a:lnTo>
                  <a:pt x="3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8" name="Freeform 428"/>
          <p:cNvSpPr>
            <a:spLocks/>
          </p:cNvSpPr>
          <p:nvPr/>
        </p:nvSpPr>
        <p:spPr bwMode="gray">
          <a:xfrm>
            <a:off x="8482013" y="738188"/>
            <a:ext cx="46037" cy="53975"/>
          </a:xfrm>
          <a:custGeom>
            <a:avLst/>
            <a:gdLst>
              <a:gd name="T0" fmla="*/ 2147483647 w 66"/>
              <a:gd name="T1" fmla="*/ 2147483647 h 76"/>
              <a:gd name="T2" fmla="*/ 0 w 66"/>
              <a:gd name="T3" fmla="*/ 0 h 76"/>
              <a:gd name="T4" fmla="*/ 2147483647 w 66"/>
              <a:gd name="T5" fmla="*/ 0 h 76"/>
              <a:gd name="T6" fmla="*/ 2147483647 w 66"/>
              <a:gd name="T7" fmla="*/ 0 h 76"/>
              <a:gd name="T8" fmla="*/ 2147483647 w 66"/>
              <a:gd name="T9" fmla="*/ 2147483647 h 76"/>
              <a:gd name="T10" fmla="*/ 2147483647 w 66"/>
              <a:gd name="T11" fmla="*/ 2147483647 h 76"/>
              <a:gd name="T12" fmla="*/ 2147483647 w 66"/>
              <a:gd name="T13" fmla="*/ 2147483647 h 76"/>
              <a:gd name="T14" fmla="*/ 2147483647 w 66"/>
              <a:gd name="T15" fmla="*/ 2147483647 h 76"/>
              <a:gd name="T16" fmla="*/ 2147483647 w 66"/>
              <a:gd name="T17" fmla="*/ 0 h 76"/>
              <a:gd name="T18" fmla="*/ 2147483647 w 66"/>
              <a:gd name="T19" fmla="*/ 0 h 76"/>
              <a:gd name="T20" fmla="*/ 2147483647 w 66"/>
              <a:gd name="T21" fmla="*/ 2147483647 h 76"/>
              <a:gd name="T22" fmla="*/ 2147483647 w 66"/>
              <a:gd name="T23" fmla="*/ 2147483647 h 76"/>
              <a:gd name="T24" fmla="*/ 2147483647 w 66"/>
              <a:gd name="T25" fmla="*/ 2147483647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76">
                <a:moveTo>
                  <a:pt x="26" y="76"/>
                </a:moveTo>
                <a:lnTo>
                  <a:pt x="0" y="0"/>
                </a:lnTo>
                <a:lnTo>
                  <a:pt x="16" y="0"/>
                </a:lnTo>
                <a:lnTo>
                  <a:pt x="24" y="30"/>
                </a:lnTo>
                <a:lnTo>
                  <a:pt x="32" y="56"/>
                </a:lnTo>
                <a:lnTo>
                  <a:pt x="42" y="30"/>
                </a:lnTo>
                <a:lnTo>
                  <a:pt x="50" y="0"/>
                </a:lnTo>
                <a:lnTo>
                  <a:pt x="66" y="0"/>
                </a:lnTo>
                <a:lnTo>
                  <a:pt x="40" y="76"/>
                </a:lnTo>
                <a:lnTo>
                  <a:pt x="26"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9" name="Freeform 429"/>
          <p:cNvSpPr>
            <a:spLocks/>
          </p:cNvSpPr>
          <p:nvPr/>
        </p:nvSpPr>
        <p:spPr bwMode="gray">
          <a:xfrm>
            <a:off x="8559800" y="738188"/>
            <a:ext cx="39688" cy="53975"/>
          </a:xfrm>
          <a:custGeom>
            <a:avLst/>
            <a:gdLst>
              <a:gd name="T0" fmla="*/ 2147483647 w 56"/>
              <a:gd name="T1" fmla="*/ 2147483647 h 76"/>
              <a:gd name="T2" fmla="*/ 2147483647 w 56"/>
              <a:gd name="T3" fmla="*/ 2147483647 h 76"/>
              <a:gd name="T4" fmla="*/ 2147483647 w 56"/>
              <a:gd name="T5" fmla="*/ 2147483647 h 76"/>
              <a:gd name="T6" fmla="*/ 2147483647 w 56"/>
              <a:gd name="T7" fmla="*/ 2147483647 h 76"/>
              <a:gd name="T8" fmla="*/ 2147483647 w 56"/>
              <a:gd name="T9" fmla="*/ 0 h 76"/>
              <a:gd name="T10" fmla="*/ 0 w 56"/>
              <a:gd name="T11" fmla="*/ 0 h 76"/>
              <a:gd name="T12" fmla="*/ 0 w 56"/>
              <a:gd name="T13" fmla="*/ 2147483647 h 76"/>
              <a:gd name="T14" fmla="*/ 2147483647 w 56"/>
              <a:gd name="T15" fmla="*/ 2147483647 h 76"/>
              <a:gd name="T16" fmla="*/ 2147483647 w 56"/>
              <a:gd name="T17" fmla="*/ 2147483647 h 76"/>
              <a:gd name="T18" fmla="*/ 2147483647 w 56"/>
              <a:gd name="T19" fmla="*/ 2147483647 h 76"/>
              <a:gd name="T20" fmla="*/ 2147483647 w 56"/>
              <a:gd name="T21" fmla="*/ 2147483647 h 76"/>
              <a:gd name="T22" fmla="*/ 2147483647 w 56"/>
              <a:gd name="T23" fmla="*/ 2147483647 h 76"/>
              <a:gd name="T24" fmla="*/ 2147483647 w 56"/>
              <a:gd name="T25" fmla="*/ 2147483647 h 76"/>
              <a:gd name="T26" fmla="*/ 2147483647 w 56"/>
              <a:gd name="T27" fmla="*/ 2147483647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 h="76">
                <a:moveTo>
                  <a:pt x="50" y="28"/>
                </a:moveTo>
                <a:lnTo>
                  <a:pt x="16" y="28"/>
                </a:lnTo>
                <a:lnTo>
                  <a:pt x="16" y="12"/>
                </a:lnTo>
                <a:lnTo>
                  <a:pt x="56" y="12"/>
                </a:lnTo>
                <a:lnTo>
                  <a:pt x="56" y="0"/>
                </a:lnTo>
                <a:lnTo>
                  <a:pt x="0" y="0"/>
                </a:lnTo>
                <a:lnTo>
                  <a:pt x="0" y="76"/>
                </a:lnTo>
                <a:lnTo>
                  <a:pt x="56" y="76"/>
                </a:lnTo>
                <a:lnTo>
                  <a:pt x="56" y="62"/>
                </a:lnTo>
                <a:lnTo>
                  <a:pt x="16" y="62"/>
                </a:lnTo>
                <a:lnTo>
                  <a:pt x="16" y="42"/>
                </a:lnTo>
                <a:lnTo>
                  <a:pt x="50" y="42"/>
                </a:lnTo>
                <a:lnTo>
                  <a:pt x="5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100" name="Freeform 430"/>
          <p:cNvSpPr>
            <a:spLocks/>
          </p:cNvSpPr>
          <p:nvPr/>
        </p:nvSpPr>
        <p:spPr bwMode="gray">
          <a:xfrm>
            <a:off x="8720138" y="738188"/>
            <a:ext cx="9525" cy="53975"/>
          </a:xfrm>
          <a:custGeom>
            <a:avLst/>
            <a:gdLst>
              <a:gd name="T0" fmla="*/ 2147483647 w 14"/>
              <a:gd name="T1" fmla="*/ 0 h 76"/>
              <a:gd name="T2" fmla="*/ 2147483647 w 14"/>
              <a:gd name="T3" fmla="*/ 2147483647 h 76"/>
              <a:gd name="T4" fmla="*/ 0 w 14"/>
              <a:gd name="T5" fmla="*/ 2147483647 h 76"/>
              <a:gd name="T6" fmla="*/ 0 w 14"/>
              <a:gd name="T7" fmla="*/ 0 h 76"/>
              <a:gd name="T8" fmla="*/ 2147483647 w 14"/>
              <a:gd name="T9" fmla="*/ 0 h 76"/>
              <a:gd name="T10" fmla="*/ 2147483647 w 14"/>
              <a:gd name="T11" fmla="*/ 0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76">
                <a:moveTo>
                  <a:pt x="14" y="0"/>
                </a:moveTo>
                <a:lnTo>
                  <a:pt x="14" y="76"/>
                </a:lnTo>
                <a:lnTo>
                  <a:pt x="0" y="76"/>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101" name="Freeform 431"/>
          <p:cNvSpPr>
            <a:spLocks/>
          </p:cNvSpPr>
          <p:nvPr/>
        </p:nvSpPr>
        <p:spPr bwMode="gray">
          <a:xfrm>
            <a:off x="8761413" y="738188"/>
            <a:ext cx="42862" cy="53975"/>
          </a:xfrm>
          <a:custGeom>
            <a:avLst/>
            <a:gdLst>
              <a:gd name="T0" fmla="*/ 0 w 60"/>
              <a:gd name="T1" fmla="*/ 2147483647 h 76"/>
              <a:gd name="T2" fmla="*/ 0 w 60"/>
              <a:gd name="T3" fmla="*/ 0 h 76"/>
              <a:gd name="T4" fmla="*/ 2147483647 w 60"/>
              <a:gd name="T5" fmla="*/ 0 h 76"/>
              <a:gd name="T6" fmla="*/ 2147483647 w 60"/>
              <a:gd name="T7" fmla="*/ 2147483647 h 76"/>
              <a:gd name="T8" fmla="*/ 2147483647 w 60"/>
              <a:gd name="T9" fmla="*/ 2147483647 h 76"/>
              <a:gd name="T10" fmla="*/ 2147483647 w 60"/>
              <a:gd name="T11" fmla="*/ 2147483647 h 76"/>
              <a:gd name="T12" fmla="*/ 2147483647 w 60"/>
              <a:gd name="T13" fmla="*/ 2147483647 h 76"/>
              <a:gd name="T14" fmla="*/ 2147483647 w 60"/>
              <a:gd name="T15" fmla="*/ 2147483647 h 76"/>
              <a:gd name="T16" fmla="*/ 0 w 60"/>
              <a:gd name="T17" fmla="*/ 2147483647 h 76"/>
              <a:gd name="T18" fmla="*/ 0 w 60"/>
              <a:gd name="T19" fmla="*/ 2147483647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76">
                <a:moveTo>
                  <a:pt x="0" y="14"/>
                </a:moveTo>
                <a:lnTo>
                  <a:pt x="0" y="0"/>
                </a:lnTo>
                <a:lnTo>
                  <a:pt x="60" y="0"/>
                </a:lnTo>
                <a:lnTo>
                  <a:pt x="60" y="14"/>
                </a:lnTo>
                <a:lnTo>
                  <a:pt x="38" y="14"/>
                </a:lnTo>
                <a:lnTo>
                  <a:pt x="38" y="76"/>
                </a:lnTo>
                <a:lnTo>
                  <a:pt x="22" y="76"/>
                </a:lnTo>
                <a:lnTo>
                  <a:pt x="22" y="14"/>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102" name="Freeform 432"/>
          <p:cNvSpPr>
            <a:spLocks noEditPoints="1"/>
          </p:cNvSpPr>
          <p:nvPr/>
        </p:nvSpPr>
        <p:spPr bwMode="gray">
          <a:xfrm>
            <a:off x="8826500" y="738188"/>
            <a:ext cx="49213" cy="53975"/>
          </a:xfrm>
          <a:custGeom>
            <a:avLst/>
            <a:gdLst>
              <a:gd name="T0" fmla="*/ 2147483647 w 70"/>
              <a:gd name="T1" fmla="*/ 0 h 76"/>
              <a:gd name="T2" fmla="*/ 2147483647 w 70"/>
              <a:gd name="T3" fmla="*/ 0 h 76"/>
              <a:gd name="T4" fmla="*/ 0 w 70"/>
              <a:gd name="T5" fmla="*/ 2147483647 h 76"/>
              <a:gd name="T6" fmla="*/ 2147483647 w 70"/>
              <a:gd name="T7" fmla="*/ 2147483647 h 76"/>
              <a:gd name="T8" fmla="*/ 2147483647 w 70"/>
              <a:gd name="T9" fmla="*/ 2147483647 h 76"/>
              <a:gd name="T10" fmla="*/ 2147483647 w 70"/>
              <a:gd name="T11" fmla="*/ 2147483647 h 76"/>
              <a:gd name="T12" fmla="*/ 2147483647 w 70"/>
              <a:gd name="T13" fmla="*/ 2147483647 h 76"/>
              <a:gd name="T14" fmla="*/ 2147483647 w 70"/>
              <a:gd name="T15" fmla="*/ 2147483647 h 76"/>
              <a:gd name="T16" fmla="*/ 2147483647 w 70"/>
              <a:gd name="T17" fmla="*/ 0 h 76"/>
              <a:gd name="T18" fmla="*/ 2147483647 w 70"/>
              <a:gd name="T19" fmla="*/ 0 h 76"/>
              <a:gd name="T20" fmla="*/ 2147483647 w 70"/>
              <a:gd name="T21" fmla="*/ 2147483647 h 76"/>
              <a:gd name="T22" fmla="*/ 2147483647 w 70"/>
              <a:gd name="T23" fmla="*/ 2147483647 h 76"/>
              <a:gd name="T24" fmla="*/ 2147483647 w 70"/>
              <a:gd name="T25" fmla="*/ 2147483647 h 76"/>
              <a:gd name="T26" fmla="*/ 2147483647 w 70"/>
              <a:gd name="T27" fmla="*/ 2147483647 h 76"/>
              <a:gd name="T28" fmla="*/ 2147483647 w 70"/>
              <a:gd name="T29" fmla="*/ 2147483647 h 76"/>
              <a:gd name="T30" fmla="*/ 2147483647 w 70"/>
              <a:gd name="T31" fmla="*/ 2147483647 h 76"/>
              <a:gd name="T32" fmla="*/ 2147483647 w 70"/>
              <a:gd name="T33" fmla="*/ 2147483647 h 76"/>
              <a:gd name="T34" fmla="*/ 2147483647 w 70"/>
              <a:gd name="T35" fmla="*/ 2147483647 h 76"/>
              <a:gd name="T36" fmla="*/ 2147483647 w 70"/>
              <a:gd name="T37" fmla="*/ 2147483647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0" h="76">
                <a:moveTo>
                  <a:pt x="44" y="0"/>
                </a:moveTo>
                <a:lnTo>
                  <a:pt x="26" y="0"/>
                </a:lnTo>
                <a:lnTo>
                  <a:pt x="0" y="76"/>
                </a:lnTo>
                <a:lnTo>
                  <a:pt x="16" y="76"/>
                </a:lnTo>
                <a:lnTo>
                  <a:pt x="22" y="58"/>
                </a:lnTo>
                <a:lnTo>
                  <a:pt x="48" y="58"/>
                </a:lnTo>
                <a:lnTo>
                  <a:pt x="54" y="76"/>
                </a:lnTo>
                <a:lnTo>
                  <a:pt x="70" y="76"/>
                </a:lnTo>
                <a:lnTo>
                  <a:pt x="44" y="0"/>
                </a:lnTo>
                <a:close/>
                <a:moveTo>
                  <a:pt x="26" y="46"/>
                </a:moveTo>
                <a:lnTo>
                  <a:pt x="34" y="16"/>
                </a:lnTo>
                <a:lnTo>
                  <a:pt x="34" y="14"/>
                </a:lnTo>
                <a:lnTo>
                  <a:pt x="36" y="16"/>
                </a:lnTo>
                <a:lnTo>
                  <a:pt x="36" y="14"/>
                </a:lnTo>
                <a:lnTo>
                  <a:pt x="36" y="16"/>
                </a:lnTo>
                <a:lnTo>
                  <a:pt x="44" y="46"/>
                </a:lnTo>
                <a:lnTo>
                  <a:pt x="26"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103" name="Freeform 433"/>
          <p:cNvSpPr>
            <a:spLocks noEditPoints="1"/>
          </p:cNvSpPr>
          <p:nvPr/>
        </p:nvSpPr>
        <p:spPr bwMode="gray">
          <a:xfrm>
            <a:off x="8637588" y="738188"/>
            <a:ext cx="42862" cy="52387"/>
          </a:xfrm>
          <a:custGeom>
            <a:avLst/>
            <a:gdLst>
              <a:gd name="T0" fmla="*/ 2147483647 w 60"/>
              <a:gd name="T1" fmla="*/ 2147483647 h 74"/>
              <a:gd name="T2" fmla="*/ 2147483647 w 60"/>
              <a:gd name="T3" fmla="*/ 2147483647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2147483647 h 74"/>
              <a:gd name="T20" fmla="*/ 2147483647 w 60"/>
              <a:gd name="T21" fmla="*/ 0 h 74"/>
              <a:gd name="T22" fmla="*/ 2147483647 w 60"/>
              <a:gd name="T23" fmla="*/ 0 h 74"/>
              <a:gd name="T24" fmla="*/ 0 w 60"/>
              <a:gd name="T25" fmla="*/ 0 h 74"/>
              <a:gd name="T26" fmla="*/ 0 w 60"/>
              <a:gd name="T27" fmla="*/ 2147483647 h 74"/>
              <a:gd name="T28" fmla="*/ 2147483647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2147483647 h 74"/>
              <a:gd name="T42" fmla="*/ 2147483647 w 60"/>
              <a:gd name="T43" fmla="*/ 2147483647 h 74"/>
              <a:gd name="T44" fmla="*/ 2147483647 w 60"/>
              <a:gd name="T45" fmla="*/ 2147483647 h 74"/>
              <a:gd name="T46" fmla="*/ 2147483647 w 60"/>
              <a:gd name="T47" fmla="*/ 2147483647 h 74"/>
              <a:gd name="T48" fmla="*/ 2147483647 w 60"/>
              <a:gd name="T49" fmla="*/ 2147483647 h 74"/>
              <a:gd name="T50" fmla="*/ 2147483647 w 60"/>
              <a:gd name="T51" fmla="*/ 2147483647 h 74"/>
              <a:gd name="T52" fmla="*/ 2147483647 w 60"/>
              <a:gd name="T53" fmla="*/ 2147483647 h 74"/>
              <a:gd name="T54" fmla="*/ 2147483647 w 60"/>
              <a:gd name="T55" fmla="*/ 2147483647 h 74"/>
              <a:gd name="T56" fmla="*/ 2147483647 w 60"/>
              <a:gd name="T57" fmla="*/ 2147483647 h 74"/>
              <a:gd name="T58" fmla="*/ 2147483647 w 60"/>
              <a:gd name="T59" fmla="*/ 2147483647 h 74"/>
              <a:gd name="T60" fmla="*/ 2147483647 w 60"/>
              <a:gd name="T61" fmla="*/ 2147483647 h 74"/>
              <a:gd name="T62" fmla="*/ 2147483647 w 60"/>
              <a:gd name="T63" fmla="*/ 2147483647 h 74"/>
              <a:gd name="T64" fmla="*/ 2147483647 w 60"/>
              <a:gd name="T65" fmla="*/ 2147483647 h 74"/>
              <a:gd name="T66" fmla="*/ 2147483647 w 60"/>
              <a:gd name="T67" fmla="*/ 2147483647 h 74"/>
              <a:gd name="T68" fmla="*/ 2147483647 w 60"/>
              <a:gd name="T69" fmla="*/ 2147483647 h 74"/>
              <a:gd name="T70" fmla="*/ 2147483647 w 60"/>
              <a:gd name="T71" fmla="*/ 2147483647 h 74"/>
              <a:gd name="T72" fmla="*/ 2147483647 w 60"/>
              <a:gd name="T73" fmla="*/ 2147483647 h 74"/>
              <a:gd name="T74" fmla="*/ 2147483647 w 60"/>
              <a:gd name="T75" fmla="*/ 2147483647 h 74"/>
              <a:gd name="T76" fmla="*/ 2147483647 w 60"/>
              <a:gd name="T77" fmla="*/ 2147483647 h 74"/>
              <a:gd name="T78" fmla="*/ 2147483647 w 60"/>
              <a:gd name="T79" fmla="*/ 2147483647 h 74"/>
              <a:gd name="T80" fmla="*/ 2147483647 w 60"/>
              <a:gd name="T81" fmla="*/ 2147483647 h 74"/>
              <a:gd name="T82" fmla="*/ 2147483647 w 60"/>
              <a:gd name="T83" fmla="*/ 2147483647 h 74"/>
              <a:gd name="T84" fmla="*/ 2147483647 w 60"/>
              <a:gd name="T85" fmla="*/ 2147483647 h 74"/>
              <a:gd name="T86" fmla="*/ 2147483647 w 60"/>
              <a:gd name="T87" fmla="*/ 2147483647 h 74"/>
              <a:gd name="T88" fmla="*/ 2147483647 w 60"/>
              <a:gd name="T89" fmla="*/ 2147483647 h 74"/>
              <a:gd name="T90" fmla="*/ 2147483647 w 60"/>
              <a:gd name="T91" fmla="*/ 2147483647 h 74"/>
              <a:gd name="T92" fmla="*/ 2147483647 w 60"/>
              <a:gd name="T93" fmla="*/ 2147483647 h 74"/>
              <a:gd name="T94" fmla="*/ 2147483647 w 60"/>
              <a:gd name="T95" fmla="*/ 2147483647 h 74"/>
              <a:gd name="T96" fmla="*/ 2147483647 w 60"/>
              <a:gd name="T97" fmla="*/ 2147483647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74">
                <a:moveTo>
                  <a:pt x="44" y="38"/>
                </a:moveTo>
                <a:lnTo>
                  <a:pt x="44" y="38"/>
                </a:lnTo>
                <a:lnTo>
                  <a:pt x="50" y="36"/>
                </a:lnTo>
                <a:lnTo>
                  <a:pt x="54" y="32"/>
                </a:lnTo>
                <a:lnTo>
                  <a:pt x="58" y="28"/>
                </a:lnTo>
                <a:lnTo>
                  <a:pt x="60" y="18"/>
                </a:lnTo>
                <a:lnTo>
                  <a:pt x="56" y="10"/>
                </a:lnTo>
                <a:lnTo>
                  <a:pt x="52" y="4"/>
                </a:lnTo>
                <a:lnTo>
                  <a:pt x="44" y="2"/>
                </a:lnTo>
                <a:lnTo>
                  <a:pt x="36" y="0"/>
                </a:lnTo>
                <a:lnTo>
                  <a:pt x="0" y="0"/>
                </a:lnTo>
                <a:lnTo>
                  <a:pt x="0" y="74"/>
                </a:lnTo>
                <a:lnTo>
                  <a:pt x="16" y="74"/>
                </a:lnTo>
                <a:lnTo>
                  <a:pt x="16" y="44"/>
                </a:lnTo>
                <a:lnTo>
                  <a:pt x="34" y="44"/>
                </a:lnTo>
                <a:lnTo>
                  <a:pt x="38" y="46"/>
                </a:lnTo>
                <a:lnTo>
                  <a:pt x="40" y="50"/>
                </a:lnTo>
                <a:lnTo>
                  <a:pt x="44" y="60"/>
                </a:lnTo>
                <a:lnTo>
                  <a:pt x="44" y="70"/>
                </a:lnTo>
                <a:lnTo>
                  <a:pt x="44" y="74"/>
                </a:lnTo>
                <a:lnTo>
                  <a:pt x="46" y="74"/>
                </a:lnTo>
                <a:lnTo>
                  <a:pt x="60" y="74"/>
                </a:lnTo>
                <a:lnTo>
                  <a:pt x="58" y="64"/>
                </a:lnTo>
                <a:lnTo>
                  <a:pt x="58" y="54"/>
                </a:lnTo>
                <a:lnTo>
                  <a:pt x="56" y="48"/>
                </a:lnTo>
                <a:lnTo>
                  <a:pt x="54" y="44"/>
                </a:lnTo>
                <a:lnTo>
                  <a:pt x="50" y="40"/>
                </a:lnTo>
                <a:lnTo>
                  <a:pt x="44" y="38"/>
                </a:lnTo>
                <a:close/>
                <a:moveTo>
                  <a:pt x="36" y="32"/>
                </a:moveTo>
                <a:lnTo>
                  <a:pt x="36" y="32"/>
                </a:lnTo>
                <a:lnTo>
                  <a:pt x="16" y="32"/>
                </a:lnTo>
                <a:lnTo>
                  <a:pt x="16" y="12"/>
                </a:lnTo>
                <a:lnTo>
                  <a:pt x="36" y="12"/>
                </a:lnTo>
                <a:lnTo>
                  <a:pt x="42" y="16"/>
                </a:lnTo>
                <a:lnTo>
                  <a:pt x="44" y="18"/>
                </a:lnTo>
                <a:lnTo>
                  <a:pt x="44" y="22"/>
                </a:lnTo>
                <a:lnTo>
                  <a:pt x="42" y="28"/>
                </a:lnTo>
                <a:lnTo>
                  <a:pt x="40" y="30"/>
                </a:lnTo>
                <a:lnTo>
                  <a:pt x="3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104" name="Freeform 434"/>
          <p:cNvSpPr>
            <a:spLocks/>
          </p:cNvSpPr>
          <p:nvPr/>
        </p:nvSpPr>
        <p:spPr bwMode="gray">
          <a:xfrm>
            <a:off x="8901113" y="736600"/>
            <a:ext cx="44450" cy="55563"/>
          </a:xfrm>
          <a:custGeom>
            <a:avLst/>
            <a:gdLst>
              <a:gd name="T0" fmla="*/ 0 w 64"/>
              <a:gd name="T1" fmla="*/ 2147483647 h 78"/>
              <a:gd name="T2" fmla="*/ 2147483647 w 64"/>
              <a:gd name="T3" fmla="*/ 2147483647 h 78"/>
              <a:gd name="T4" fmla="*/ 2147483647 w 64"/>
              <a:gd name="T5" fmla="*/ 2147483647 h 78"/>
              <a:gd name="T6" fmla="*/ 2147483647 w 64"/>
              <a:gd name="T7" fmla="*/ 2147483647 h 78"/>
              <a:gd name="T8" fmla="*/ 2147483647 w 64"/>
              <a:gd name="T9" fmla="*/ 2147483647 h 78"/>
              <a:gd name="T10" fmla="*/ 2147483647 w 64"/>
              <a:gd name="T11" fmla="*/ 2147483647 h 78"/>
              <a:gd name="T12" fmla="*/ 2147483647 w 64"/>
              <a:gd name="T13" fmla="*/ 2147483647 h 78"/>
              <a:gd name="T14" fmla="*/ 2147483647 w 64"/>
              <a:gd name="T15" fmla="*/ 2147483647 h 78"/>
              <a:gd name="T16" fmla="*/ 2147483647 w 64"/>
              <a:gd name="T17" fmla="*/ 2147483647 h 78"/>
              <a:gd name="T18" fmla="*/ 2147483647 w 64"/>
              <a:gd name="T19" fmla="*/ 2147483647 h 78"/>
              <a:gd name="T20" fmla="*/ 2147483647 w 64"/>
              <a:gd name="T21" fmla="*/ 2147483647 h 78"/>
              <a:gd name="T22" fmla="*/ 2147483647 w 64"/>
              <a:gd name="T23" fmla="*/ 2147483647 h 78"/>
              <a:gd name="T24" fmla="*/ 2147483647 w 64"/>
              <a:gd name="T25" fmla="*/ 2147483647 h 78"/>
              <a:gd name="T26" fmla="*/ 2147483647 w 64"/>
              <a:gd name="T27" fmla="*/ 2147483647 h 78"/>
              <a:gd name="T28" fmla="*/ 2147483647 w 64"/>
              <a:gd name="T29" fmla="*/ 2147483647 h 78"/>
              <a:gd name="T30" fmla="*/ 2147483647 w 64"/>
              <a:gd name="T31" fmla="*/ 2147483647 h 78"/>
              <a:gd name="T32" fmla="*/ 2147483647 w 64"/>
              <a:gd name="T33" fmla="*/ 2147483647 h 78"/>
              <a:gd name="T34" fmla="*/ 2147483647 w 64"/>
              <a:gd name="T35" fmla="*/ 2147483647 h 78"/>
              <a:gd name="T36" fmla="*/ 2147483647 w 64"/>
              <a:gd name="T37" fmla="*/ 2147483647 h 78"/>
              <a:gd name="T38" fmla="*/ 2147483647 w 64"/>
              <a:gd name="T39" fmla="*/ 0 h 78"/>
              <a:gd name="T40" fmla="*/ 2147483647 w 64"/>
              <a:gd name="T41" fmla="*/ 0 h 78"/>
              <a:gd name="T42" fmla="*/ 2147483647 w 64"/>
              <a:gd name="T43" fmla="*/ 2147483647 h 78"/>
              <a:gd name="T44" fmla="*/ 2147483647 w 64"/>
              <a:gd name="T45" fmla="*/ 2147483647 h 78"/>
              <a:gd name="T46" fmla="*/ 2147483647 w 64"/>
              <a:gd name="T47" fmla="*/ 2147483647 h 78"/>
              <a:gd name="T48" fmla="*/ 2147483647 w 64"/>
              <a:gd name="T49" fmla="*/ 2147483647 h 78"/>
              <a:gd name="T50" fmla="*/ 2147483647 w 64"/>
              <a:gd name="T51" fmla="*/ 2147483647 h 78"/>
              <a:gd name="T52" fmla="*/ 2147483647 w 64"/>
              <a:gd name="T53" fmla="*/ 2147483647 h 78"/>
              <a:gd name="T54" fmla="*/ 2147483647 w 64"/>
              <a:gd name="T55" fmla="*/ 2147483647 h 78"/>
              <a:gd name="T56" fmla="*/ 2147483647 w 64"/>
              <a:gd name="T57" fmla="*/ 2147483647 h 78"/>
              <a:gd name="T58" fmla="*/ 2147483647 w 64"/>
              <a:gd name="T59" fmla="*/ 2147483647 h 78"/>
              <a:gd name="T60" fmla="*/ 2147483647 w 64"/>
              <a:gd name="T61" fmla="*/ 2147483647 h 78"/>
              <a:gd name="T62" fmla="*/ 2147483647 w 64"/>
              <a:gd name="T63" fmla="*/ 2147483647 h 78"/>
              <a:gd name="T64" fmla="*/ 0 w 64"/>
              <a:gd name="T65" fmla="*/ 2147483647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 h="78">
                <a:moveTo>
                  <a:pt x="0" y="54"/>
                </a:moveTo>
                <a:lnTo>
                  <a:pt x="0" y="54"/>
                </a:lnTo>
                <a:lnTo>
                  <a:pt x="2" y="62"/>
                </a:lnTo>
                <a:lnTo>
                  <a:pt x="8" y="70"/>
                </a:lnTo>
                <a:lnTo>
                  <a:pt x="12" y="74"/>
                </a:lnTo>
                <a:lnTo>
                  <a:pt x="18" y="76"/>
                </a:lnTo>
                <a:lnTo>
                  <a:pt x="24" y="78"/>
                </a:lnTo>
                <a:lnTo>
                  <a:pt x="32" y="78"/>
                </a:lnTo>
                <a:lnTo>
                  <a:pt x="46" y="78"/>
                </a:lnTo>
                <a:lnTo>
                  <a:pt x="54" y="72"/>
                </a:lnTo>
                <a:lnTo>
                  <a:pt x="58" y="68"/>
                </a:lnTo>
                <a:lnTo>
                  <a:pt x="62" y="64"/>
                </a:lnTo>
                <a:lnTo>
                  <a:pt x="64" y="60"/>
                </a:lnTo>
                <a:lnTo>
                  <a:pt x="64" y="54"/>
                </a:lnTo>
                <a:lnTo>
                  <a:pt x="62" y="46"/>
                </a:lnTo>
                <a:lnTo>
                  <a:pt x="56" y="40"/>
                </a:lnTo>
                <a:lnTo>
                  <a:pt x="50" y="36"/>
                </a:lnTo>
                <a:lnTo>
                  <a:pt x="42" y="34"/>
                </a:lnTo>
                <a:lnTo>
                  <a:pt x="26" y="28"/>
                </a:lnTo>
                <a:lnTo>
                  <a:pt x="20" y="26"/>
                </a:lnTo>
                <a:lnTo>
                  <a:pt x="18" y="22"/>
                </a:lnTo>
                <a:lnTo>
                  <a:pt x="20" y="18"/>
                </a:lnTo>
                <a:lnTo>
                  <a:pt x="22" y="14"/>
                </a:lnTo>
                <a:lnTo>
                  <a:pt x="26" y="12"/>
                </a:lnTo>
                <a:lnTo>
                  <a:pt x="34" y="12"/>
                </a:lnTo>
                <a:lnTo>
                  <a:pt x="40" y="12"/>
                </a:lnTo>
                <a:lnTo>
                  <a:pt x="44" y="16"/>
                </a:lnTo>
                <a:lnTo>
                  <a:pt x="46" y="20"/>
                </a:lnTo>
                <a:lnTo>
                  <a:pt x="48" y="24"/>
                </a:lnTo>
                <a:lnTo>
                  <a:pt x="62" y="24"/>
                </a:lnTo>
                <a:lnTo>
                  <a:pt x="62" y="18"/>
                </a:lnTo>
                <a:lnTo>
                  <a:pt x="58" y="10"/>
                </a:lnTo>
                <a:lnTo>
                  <a:pt x="54" y="6"/>
                </a:lnTo>
                <a:lnTo>
                  <a:pt x="48" y="2"/>
                </a:lnTo>
                <a:lnTo>
                  <a:pt x="42" y="0"/>
                </a:lnTo>
                <a:lnTo>
                  <a:pt x="32" y="0"/>
                </a:lnTo>
                <a:lnTo>
                  <a:pt x="20" y="2"/>
                </a:lnTo>
                <a:lnTo>
                  <a:pt x="10" y="8"/>
                </a:lnTo>
                <a:lnTo>
                  <a:pt x="4" y="16"/>
                </a:lnTo>
                <a:lnTo>
                  <a:pt x="4" y="24"/>
                </a:lnTo>
                <a:lnTo>
                  <a:pt x="6" y="32"/>
                </a:lnTo>
                <a:lnTo>
                  <a:pt x="10" y="38"/>
                </a:lnTo>
                <a:lnTo>
                  <a:pt x="18" y="42"/>
                </a:lnTo>
                <a:lnTo>
                  <a:pt x="26" y="44"/>
                </a:lnTo>
                <a:lnTo>
                  <a:pt x="42" y="48"/>
                </a:lnTo>
                <a:lnTo>
                  <a:pt x="46" y="52"/>
                </a:lnTo>
                <a:lnTo>
                  <a:pt x="48" y="56"/>
                </a:lnTo>
                <a:lnTo>
                  <a:pt x="46" y="62"/>
                </a:lnTo>
                <a:lnTo>
                  <a:pt x="42" y="64"/>
                </a:lnTo>
                <a:lnTo>
                  <a:pt x="38" y="66"/>
                </a:lnTo>
                <a:lnTo>
                  <a:pt x="32" y="66"/>
                </a:lnTo>
                <a:lnTo>
                  <a:pt x="24" y="66"/>
                </a:lnTo>
                <a:lnTo>
                  <a:pt x="20" y="62"/>
                </a:lnTo>
                <a:lnTo>
                  <a:pt x="16" y="58"/>
                </a:lnTo>
                <a:lnTo>
                  <a:pt x="16" y="54"/>
                </a:lnTo>
                <a:lnTo>
                  <a:pt x="0"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3153" name="Text Box 435"/>
          <p:cNvSpPr txBox="1">
            <a:spLocks noChangeArrowheads="1"/>
          </p:cNvSpPr>
          <p:nvPr/>
        </p:nvSpPr>
        <p:spPr bwMode="gray">
          <a:xfrm>
            <a:off x="8502650" y="6573838"/>
            <a:ext cx="631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90000"/>
              </a:lnSpc>
              <a:spcBef>
                <a:spcPct val="70000"/>
              </a:spcBef>
              <a:spcAft>
                <a:spcPct val="0"/>
              </a:spcAft>
              <a:buChar char="•"/>
              <a:defRPr sz="2000">
                <a:solidFill>
                  <a:schemeClr val="tx1"/>
                </a:solidFill>
                <a:latin typeface="Arial" pitchFamily="34" charset="0"/>
              </a:defRPr>
            </a:lvl6pPr>
            <a:lvl7pPr marL="2971800" indent="-228600" eaLnBrk="0" fontAlgn="base" hangingPunct="0">
              <a:lnSpc>
                <a:spcPct val="90000"/>
              </a:lnSpc>
              <a:spcBef>
                <a:spcPct val="70000"/>
              </a:spcBef>
              <a:spcAft>
                <a:spcPct val="0"/>
              </a:spcAft>
              <a:buChar char="•"/>
              <a:defRPr sz="2000">
                <a:solidFill>
                  <a:schemeClr val="tx1"/>
                </a:solidFill>
                <a:latin typeface="Arial" pitchFamily="34" charset="0"/>
              </a:defRPr>
            </a:lvl7pPr>
            <a:lvl8pPr marL="3429000" indent="-228600" eaLnBrk="0" fontAlgn="base" hangingPunct="0">
              <a:lnSpc>
                <a:spcPct val="90000"/>
              </a:lnSpc>
              <a:spcBef>
                <a:spcPct val="70000"/>
              </a:spcBef>
              <a:spcAft>
                <a:spcPct val="0"/>
              </a:spcAft>
              <a:buChar char="•"/>
              <a:defRPr sz="2000">
                <a:solidFill>
                  <a:schemeClr val="tx1"/>
                </a:solidFill>
                <a:latin typeface="Arial" pitchFamily="34" charset="0"/>
              </a:defRPr>
            </a:lvl8pPr>
            <a:lvl9pPr marL="3886200" indent="-228600" eaLnBrk="0" fontAlgn="base" hangingPunct="0">
              <a:lnSpc>
                <a:spcPct val="90000"/>
              </a:lnSpc>
              <a:spcBef>
                <a:spcPct val="70000"/>
              </a:spcBef>
              <a:spcAft>
                <a:spcPct val="0"/>
              </a:spcAft>
              <a:buChar char="•"/>
              <a:defRPr sz="2000">
                <a:solidFill>
                  <a:schemeClr val="tx1"/>
                </a:solidFill>
                <a:latin typeface="Arial" pitchFamily="34" charset="0"/>
              </a:defRPr>
            </a:lvl9pPr>
          </a:lstStyle>
          <a:p>
            <a:pPr algn="ctr" eaLnBrk="1" fontAlgn="base" hangingPunct="1">
              <a:spcBef>
                <a:spcPct val="50000"/>
              </a:spcBef>
              <a:spcAft>
                <a:spcPct val="0"/>
              </a:spcAft>
              <a:defRPr/>
            </a:pPr>
            <a:fld id="{909DFE3A-8275-47C2-B7B7-D1E8C4AB34E8}" type="slidenum">
              <a:rPr lang="en-GB" sz="1200" smtClean="0">
                <a:solidFill>
                  <a:srgbClr val="B0002D"/>
                </a:solidFill>
              </a:rPr>
              <a:pPr algn="ctr" eaLnBrk="1" fontAlgn="base" hangingPunct="1">
                <a:spcBef>
                  <a:spcPct val="50000"/>
                </a:spcBef>
                <a:spcAft>
                  <a:spcPct val="0"/>
                </a:spcAft>
                <a:defRPr/>
              </a:pPr>
              <a:t>‹#›</a:t>
            </a:fld>
            <a:endParaRPr lang="en-GB" sz="1200" dirty="0">
              <a:solidFill>
                <a:srgbClr val="B0002D"/>
              </a:solidFill>
            </a:endParaRPr>
          </a:p>
        </p:txBody>
      </p:sp>
      <p:sp>
        <p:nvSpPr>
          <p:cNvPr id="1106" name="Rectangle 442"/>
          <p:cNvSpPr>
            <a:spLocks noChangeArrowheads="1"/>
          </p:cNvSpPr>
          <p:nvPr/>
        </p:nvSpPr>
        <p:spPr bwMode="gray">
          <a:xfrm flipH="1">
            <a:off x="682625" y="6550025"/>
            <a:ext cx="8461375" cy="22225"/>
          </a:xfrm>
          <a:prstGeom prst="rect">
            <a:avLst/>
          </a:prstGeom>
          <a:gradFill rotWithShape="1">
            <a:gsLst>
              <a:gs pos="0">
                <a:schemeClr val="hlink"/>
              </a:gs>
              <a:gs pos="100000">
                <a:srgbClr val="F1F0E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70000"/>
              </a:spcBef>
              <a:spcAft>
                <a:spcPct val="0"/>
              </a:spcAft>
              <a:buChar char="•"/>
              <a:defRPr sz="2000">
                <a:solidFill>
                  <a:schemeClr val="tx1"/>
                </a:solidFill>
                <a:latin typeface="Arial" charset="0"/>
              </a:defRPr>
            </a:lvl6pPr>
            <a:lvl7pPr marL="2971800" indent="-228600" eaLnBrk="0" fontAlgn="base" hangingPunct="0">
              <a:lnSpc>
                <a:spcPct val="90000"/>
              </a:lnSpc>
              <a:spcBef>
                <a:spcPct val="70000"/>
              </a:spcBef>
              <a:spcAft>
                <a:spcPct val="0"/>
              </a:spcAft>
              <a:buChar char="•"/>
              <a:defRPr sz="2000">
                <a:solidFill>
                  <a:schemeClr val="tx1"/>
                </a:solidFill>
                <a:latin typeface="Arial" charset="0"/>
              </a:defRPr>
            </a:lvl7pPr>
            <a:lvl8pPr marL="3429000" indent="-228600" eaLnBrk="0" fontAlgn="base" hangingPunct="0">
              <a:lnSpc>
                <a:spcPct val="90000"/>
              </a:lnSpc>
              <a:spcBef>
                <a:spcPct val="70000"/>
              </a:spcBef>
              <a:spcAft>
                <a:spcPct val="0"/>
              </a:spcAft>
              <a:buChar char="•"/>
              <a:defRPr sz="2000">
                <a:solidFill>
                  <a:schemeClr val="tx1"/>
                </a:solidFill>
                <a:latin typeface="Arial" charset="0"/>
              </a:defRPr>
            </a:lvl8pPr>
            <a:lvl9pPr marL="3886200" indent="-228600" eaLnBrk="0" fontAlgn="base" hangingPunct="0">
              <a:lnSpc>
                <a:spcPct val="90000"/>
              </a:lnSpc>
              <a:spcBef>
                <a:spcPct val="70000"/>
              </a:spcBef>
              <a:spcAft>
                <a:spcPct val="0"/>
              </a:spcAft>
              <a:buChar char="•"/>
              <a:defRPr sz="2000">
                <a:solidFill>
                  <a:schemeClr val="tx1"/>
                </a:solidFill>
                <a:latin typeface="Arial" charset="0"/>
              </a:defRPr>
            </a:lvl9pPr>
          </a:lstStyle>
          <a:p>
            <a:pPr eaLnBrk="1" fontAlgn="base" hangingPunct="1">
              <a:lnSpc>
                <a:spcPct val="90000"/>
              </a:lnSpc>
              <a:spcBef>
                <a:spcPct val="70000"/>
              </a:spcBef>
              <a:spcAft>
                <a:spcPct val="0"/>
              </a:spcAft>
              <a:buFontTx/>
              <a:buChar char="•"/>
              <a:defRPr/>
            </a:pPr>
            <a:endParaRPr lang="et-EE" altLang="et-EE" dirty="0">
              <a:solidFill>
                <a:srgbClr val="19324B"/>
              </a:solidFill>
            </a:endParaRPr>
          </a:p>
        </p:txBody>
      </p:sp>
    </p:spTree>
    <p:extLst>
      <p:ext uri="{BB962C8B-B14F-4D97-AF65-F5344CB8AC3E}">
        <p14:creationId xmlns:p14="http://schemas.microsoft.com/office/powerpoint/2010/main" val="5221539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p:hf sldNum="0" hdr="0" dt="0"/>
  <p:txStyles>
    <p:titleStyle>
      <a:lvl1pPr marL="457200" indent="-457200" algn="l" rtl="0" eaLnBrk="0" fontAlgn="base" hangingPunct="0">
        <a:spcBef>
          <a:spcPct val="0"/>
        </a:spcBef>
        <a:spcAft>
          <a:spcPct val="0"/>
        </a:spcAft>
        <a:defRPr sz="2400" b="1">
          <a:solidFill>
            <a:schemeClr val="hlink"/>
          </a:solidFill>
          <a:latin typeface="+mj-lt"/>
          <a:ea typeface="+mj-ea"/>
          <a:cs typeface="+mj-cs"/>
        </a:defRPr>
      </a:lvl1pPr>
      <a:lvl2pPr marL="457200" indent="-457200" algn="l" rtl="0" eaLnBrk="0" fontAlgn="base" hangingPunct="0">
        <a:spcBef>
          <a:spcPct val="0"/>
        </a:spcBef>
        <a:spcAft>
          <a:spcPct val="0"/>
        </a:spcAft>
        <a:defRPr sz="2400" b="1">
          <a:solidFill>
            <a:schemeClr val="hlink"/>
          </a:solidFill>
          <a:latin typeface="Arial" pitchFamily="34" charset="0"/>
        </a:defRPr>
      </a:lvl2pPr>
      <a:lvl3pPr marL="457200" indent="-457200" algn="l" rtl="0" eaLnBrk="0" fontAlgn="base" hangingPunct="0">
        <a:spcBef>
          <a:spcPct val="0"/>
        </a:spcBef>
        <a:spcAft>
          <a:spcPct val="0"/>
        </a:spcAft>
        <a:defRPr sz="2400" b="1">
          <a:solidFill>
            <a:schemeClr val="hlink"/>
          </a:solidFill>
          <a:latin typeface="Arial" pitchFamily="34" charset="0"/>
        </a:defRPr>
      </a:lvl3pPr>
      <a:lvl4pPr marL="457200" indent="-457200" algn="l" rtl="0" eaLnBrk="0" fontAlgn="base" hangingPunct="0">
        <a:spcBef>
          <a:spcPct val="0"/>
        </a:spcBef>
        <a:spcAft>
          <a:spcPct val="0"/>
        </a:spcAft>
        <a:defRPr sz="2400" b="1">
          <a:solidFill>
            <a:schemeClr val="hlink"/>
          </a:solidFill>
          <a:latin typeface="Arial" pitchFamily="34" charset="0"/>
        </a:defRPr>
      </a:lvl4pPr>
      <a:lvl5pPr marL="457200" indent="-457200" algn="l" rtl="0" eaLnBrk="0" fontAlgn="base" hangingPunct="0">
        <a:spcBef>
          <a:spcPct val="0"/>
        </a:spcBef>
        <a:spcAft>
          <a:spcPct val="0"/>
        </a:spcAft>
        <a:defRPr sz="2400" b="1">
          <a:solidFill>
            <a:schemeClr val="hlink"/>
          </a:solidFill>
          <a:latin typeface="Arial" pitchFamily="34" charset="0"/>
        </a:defRPr>
      </a:lvl5pPr>
      <a:lvl6pPr marL="914400" indent="-457200" algn="l" rtl="0" fontAlgn="base">
        <a:spcBef>
          <a:spcPct val="0"/>
        </a:spcBef>
        <a:spcAft>
          <a:spcPct val="0"/>
        </a:spcAft>
        <a:defRPr sz="2400" b="1">
          <a:solidFill>
            <a:schemeClr val="hlink"/>
          </a:solidFill>
          <a:latin typeface="Arial" pitchFamily="34" charset="0"/>
        </a:defRPr>
      </a:lvl6pPr>
      <a:lvl7pPr marL="1371600" indent="-457200" algn="l" rtl="0" fontAlgn="base">
        <a:spcBef>
          <a:spcPct val="0"/>
        </a:spcBef>
        <a:spcAft>
          <a:spcPct val="0"/>
        </a:spcAft>
        <a:defRPr sz="2400" b="1">
          <a:solidFill>
            <a:schemeClr val="hlink"/>
          </a:solidFill>
          <a:latin typeface="Arial" pitchFamily="34" charset="0"/>
        </a:defRPr>
      </a:lvl7pPr>
      <a:lvl8pPr marL="1828800" indent="-457200" algn="l" rtl="0" fontAlgn="base">
        <a:spcBef>
          <a:spcPct val="0"/>
        </a:spcBef>
        <a:spcAft>
          <a:spcPct val="0"/>
        </a:spcAft>
        <a:defRPr sz="2400" b="1">
          <a:solidFill>
            <a:schemeClr val="hlink"/>
          </a:solidFill>
          <a:latin typeface="Arial" pitchFamily="34" charset="0"/>
        </a:defRPr>
      </a:lvl8pPr>
      <a:lvl9pPr marL="2286000" indent="-457200" algn="l" rtl="0" fontAlgn="base">
        <a:spcBef>
          <a:spcPct val="0"/>
        </a:spcBef>
        <a:spcAft>
          <a:spcPct val="0"/>
        </a:spcAft>
        <a:defRPr sz="2400" b="1">
          <a:solidFill>
            <a:schemeClr val="hlink"/>
          </a:solidFill>
          <a:latin typeface="Arial" pitchFamily="34" charset="0"/>
        </a:defRPr>
      </a:lvl9pPr>
    </p:titleStyle>
    <p:bodyStyle>
      <a:lvl1pPr marL="261938" indent="-261938" algn="l" rtl="0" eaLnBrk="0" fontAlgn="base" hangingPunct="0">
        <a:lnSpc>
          <a:spcPct val="90000"/>
        </a:lnSpc>
        <a:spcBef>
          <a:spcPct val="70000"/>
        </a:spcBef>
        <a:spcAft>
          <a:spcPct val="0"/>
        </a:spcAft>
        <a:buClr>
          <a:schemeClr val="hlink"/>
        </a:buClr>
        <a:buSzPct val="85000"/>
        <a:buFont typeface="Arial" charset="0"/>
        <a:buChar char="►"/>
        <a:defRPr sz="2000">
          <a:solidFill>
            <a:schemeClr val="tx1"/>
          </a:solidFill>
          <a:latin typeface="+mn-lt"/>
          <a:ea typeface="+mn-ea"/>
          <a:cs typeface="+mn-cs"/>
        </a:defRPr>
      </a:lvl1pPr>
      <a:lvl2pPr marL="438150" indent="-174625" algn="l" rtl="0" eaLnBrk="0" fontAlgn="base" hangingPunct="0">
        <a:lnSpc>
          <a:spcPct val="90000"/>
        </a:lnSpc>
        <a:spcBef>
          <a:spcPct val="70000"/>
        </a:spcBef>
        <a:spcAft>
          <a:spcPct val="0"/>
        </a:spcAft>
        <a:buClr>
          <a:schemeClr val="accent1"/>
        </a:buClr>
        <a:buSzPct val="50000"/>
        <a:buFont typeface="Wingdings" pitchFamily="2" charset="2"/>
        <a:buChar char="l"/>
        <a:defRPr>
          <a:solidFill>
            <a:schemeClr val="tx1"/>
          </a:solidFill>
          <a:latin typeface="+mn-lt"/>
        </a:defRPr>
      </a:lvl2pPr>
      <a:lvl3pPr marL="860425" indent="-288925" algn="l" rtl="0" eaLnBrk="0" fontAlgn="base" hangingPunct="0">
        <a:lnSpc>
          <a:spcPct val="90000"/>
        </a:lnSpc>
        <a:spcBef>
          <a:spcPct val="70000"/>
        </a:spcBef>
        <a:spcAft>
          <a:spcPct val="0"/>
        </a:spcAft>
        <a:buChar char="•"/>
        <a:defRPr>
          <a:solidFill>
            <a:schemeClr val="tx1"/>
          </a:solidFill>
          <a:latin typeface="+mn-lt"/>
        </a:defRPr>
      </a:lvl3pPr>
      <a:lvl4pPr marL="1141413" indent="-279400" algn="l" rtl="0" eaLnBrk="0" fontAlgn="base" hangingPunct="0">
        <a:lnSpc>
          <a:spcPct val="90000"/>
        </a:lnSpc>
        <a:spcBef>
          <a:spcPct val="70000"/>
        </a:spcBef>
        <a:spcAft>
          <a:spcPct val="0"/>
        </a:spcAft>
        <a:buChar char="•"/>
        <a:defRPr sz="1600">
          <a:solidFill>
            <a:schemeClr val="tx1"/>
          </a:solidFill>
          <a:latin typeface="+mn-lt"/>
        </a:defRPr>
      </a:lvl4pPr>
      <a:lvl5pPr marL="1457325" indent="-314325" algn="l" rtl="0" eaLnBrk="0" fontAlgn="base" hangingPunct="0">
        <a:lnSpc>
          <a:spcPct val="90000"/>
        </a:lnSpc>
        <a:spcBef>
          <a:spcPct val="70000"/>
        </a:spcBef>
        <a:spcAft>
          <a:spcPct val="0"/>
        </a:spcAft>
        <a:buChar char="•"/>
        <a:defRPr sz="1600">
          <a:solidFill>
            <a:schemeClr val="tx1"/>
          </a:solidFill>
          <a:latin typeface="+mn-lt"/>
        </a:defRPr>
      </a:lvl5pPr>
      <a:lvl6pPr marL="1914525" indent="-314325" algn="l" rtl="0" fontAlgn="base">
        <a:lnSpc>
          <a:spcPct val="90000"/>
        </a:lnSpc>
        <a:spcBef>
          <a:spcPct val="70000"/>
        </a:spcBef>
        <a:spcAft>
          <a:spcPct val="0"/>
        </a:spcAft>
        <a:buChar char="•"/>
        <a:defRPr sz="1600">
          <a:solidFill>
            <a:schemeClr val="tx1"/>
          </a:solidFill>
          <a:latin typeface="+mn-lt"/>
        </a:defRPr>
      </a:lvl6pPr>
      <a:lvl7pPr marL="2371725" indent="-314325" algn="l" rtl="0" fontAlgn="base">
        <a:lnSpc>
          <a:spcPct val="90000"/>
        </a:lnSpc>
        <a:spcBef>
          <a:spcPct val="70000"/>
        </a:spcBef>
        <a:spcAft>
          <a:spcPct val="0"/>
        </a:spcAft>
        <a:buChar char="•"/>
        <a:defRPr sz="1600">
          <a:solidFill>
            <a:schemeClr val="tx1"/>
          </a:solidFill>
          <a:latin typeface="+mn-lt"/>
        </a:defRPr>
      </a:lvl7pPr>
      <a:lvl8pPr marL="2828925" indent="-314325" algn="l" rtl="0" fontAlgn="base">
        <a:lnSpc>
          <a:spcPct val="90000"/>
        </a:lnSpc>
        <a:spcBef>
          <a:spcPct val="70000"/>
        </a:spcBef>
        <a:spcAft>
          <a:spcPct val="0"/>
        </a:spcAft>
        <a:buChar char="•"/>
        <a:defRPr sz="1600">
          <a:solidFill>
            <a:schemeClr val="tx1"/>
          </a:solidFill>
          <a:latin typeface="+mn-lt"/>
        </a:defRPr>
      </a:lvl8pPr>
      <a:lvl9pPr marL="3286125" indent="-314325" algn="l" rtl="0" fontAlgn="base">
        <a:lnSpc>
          <a:spcPct val="90000"/>
        </a:lnSpc>
        <a:spcBef>
          <a:spcPct val="70000"/>
        </a:spcBef>
        <a:spcAft>
          <a:spcPct val="0"/>
        </a:spcAft>
        <a:buChar char="•"/>
        <a:defRPr sz="16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gradFill rotWithShape="0">
          <a:gsLst>
            <a:gs pos="0">
              <a:srgbClr val="FCFCFC"/>
            </a:gs>
            <a:gs pos="100000">
              <a:srgbClr val="F1F0E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252413" y="101600"/>
            <a:ext cx="789305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t-EE"/>
              <a:t>Cliquez pour modifier le style du titre</a:t>
            </a:r>
          </a:p>
        </p:txBody>
      </p:sp>
      <p:sp>
        <p:nvSpPr>
          <p:cNvPr id="1027" name="Rectangle 3"/>
          <p:cNvSpPr>
            <a:spLocks noGrp="1" noChangeArrowheads="1"/>
          </p:cNvSpPr>
          <p:nvPr>
            <p:ph type="body" idx="1"/>
          </p:nvPr>
        </p:nvSpPr>
        <p:spPr bwMode="gray">
          <a:xfrm>
            <a:off x="266700" y="987425"/>
            <a:ext cx="8558213"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t-EE"/>
              <a:t>Cliquez pour modifier les styles du texte du masque</a:t>
            </a:r>
          </a:p>
          <a:p>
            <a:pPr lvl="1"/>
            <a:r>
              <a:rPr lang="en-GB" altLang="et-EE"/>
              <a:t>Deuxième niveau</a:t>
            </a:r>
          </a:p>
          <a:p>
            <a:pPr lvl="2"/>
            <a:r>
              <a:rPr lang="en-GB" altLang="et-EE"/>
              <a:t>Troisième niveau</a:t>
            </a:r>
          </a:p>
          <a:p>
            <a:pPr lvl="3"/>
            <a:r>
              <a:rPr lang="en-GB" altLang="et-EE"/>
              <a:t>Quatrième niveau</a:t>
            </a:r>
          </a:p>
          <a:p>
            <a:pPr lvl="4"/>
            <a:r>
              <a:rPr lang="en-GB" altLang="et-EE"/>
              <a:t>Cinquième niveau</a:t>
            </a:r>
          </a:p>
        </p:txBody>
      </p:sp>
      <p:sp>
        <p:nvSpPr>
          <p:cNvPr id="1036" name="Rectangle 12"/>
          <p:cNvSpPr>
            <a:spLocks noChangeArrowheads="1"/>
          </p:cNvSpPr>
          <p:nvPr/>
        </p:nvSpPr>
        <p:spPr bwMode="gray">
          <a:xfrm>
            <a:off x="0" y="793750"/>
            <a:ext cx="8820150" cy="17463"/>
          </a:xfrm>
          <a:prstGeom prst="rect">
            <a:avLst/>
          </a:prstGeom>
          <a:gradFill rotWithShape="1">
            <a:gsLst>
              <a:gs pos="0">
                <a:schemeClr val="hlink"/>
              </a:gs>
              <a:gs pos="100000">
                <a:schemeClr val="hlink">
                  <a:gamma/>
                  <a:tint val="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lnSpc>
                <a:spcPct val="90000"/>
              </a:lnSpc>
              <a:spcBef>
                <a:spcPct val="70000"/>
              </a:spcBef>
              <a:spcAft>
                <a:spcPct val="0"/>
              </a:spcAft>
              <a:buFontTx/>
              <a:buChar char="•"/>
              <a:defRPr/>
            </a:pPr>
            <a:endParaRPr lang="et-EE" sz="2000" dirty="0">
              <a:solidFill>
                <a:srgbClr val="19324B"/>
              </a:solidFill>
            </a:endParaRPr>
          </a:p>
        </p:txBody>
      </p:sp>
      <p:sp>
        <p:nvSpPr>
          <p:cNvPr id="1029" name="Rectangle 359"/>
          <p:cNvSpPr>
            <a:spLocks noChangeArrowheads="1"/>
          </p:cNvSpPr>
          <p:nvPr/>
        </p:nvSpPr>
        <p:spPr bwMode="gray">
          <a:xfrm>
            <a:off x="8636000" y="128588"/>
            <a:ext cx="0"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70000"/>
              </a:spcBef>
              <a:spcAft>
                <a:spcPct val="0"/>
              </a:spcAft>
              <a:buChar char="•"/>
              <a:defRPr sz="2000">
                <a:solidFill>
                  <a:schemeClr val="tx1"/>
                </a:solidFill>
                <a:latin typeface="Arial" charset="0"/>
              </a:defRPr>
            </a:lvl6pPr>
            <a:lvl7pPr marL="2971800" indent="-228600" eaLnBrk="0" fontAlgn="base" hangingPunct="0">
              <a:lnSpc>
                <a:spcPct val="90000"/>
              </a:lnSpc>
              <a:spcBef>
                <a:spcPct val="70000"/>
              </a:spcBef>
              <a:spcAft>
                <a:spcPct val="0"/>
              </a:spcAft>
              <a:buChar char="•"/>
              <a:defRPr sz="2000">
                <a:solidFill>
                  <a:schemeClr val="tx1"/>
                </a:solidFill>
                <a:latin typeface="Arial" charset="0"/>
              </a:defRPr>
            </a:lvl7pPr>
            <a:lvl8pPr marL="3429000" indent="-228600" eaLnBrk="0" fontAlgn="base" hangingPunct="0">
              <a:lnSpc>
                <a:spcPct val="90000"/>
              </a:lnSpc>
              <a:spcBef>
                <a:spcPct val="70000"/>
              </a:spcBef>
              <a:spcAft>
                <a:spcPct val="0"/>
              </a:spcAft>
              <a:buChar char="•"/>
              <a:defRPr sz="2000">
                <a:solidFill>
                  <a:schemeClr val="tx1"/>
                </a:solidFill>
                <a:latin typeface="Arial" charset="0"/>
              </a:defRPr>
            </a:lvl8pPr>
            <a:lvl9pPr marL="3886200" indent="-228600" eaLnBrk="0" fontAlgn="base" hangingPunct="0">
              <a:lnSpc>
                <a:spcPct val="90000"/>
              </a:lnSpc>
              <a:spcBef>
                <a:spcPct val="70000"/>
              </a:spcBef>
              <a:spcAft>
                <a:spcPct val="0"/>
              </a:spcAft>
              <a:buChar char="•"/>
              <a:defRPr sz="2000">
                <a:solidFill>
                  <a:schemeClr val="tx1"/>
                </a:solidFill>
                <a:latin typeface="Arial" charset="0"/>
              </a:defRPr>
            </a:lvl9pPr>
          </a:lstStyle>
          <a:p>
            <a:pPr eaLnBrk="1" fontAlgn="base" hangingPunct="1">
              <a:lnSpc>
                <a:spcPct val="90000"/>
              </a:lnSpc>
              <a:spcBef>
                <a:spcPct val="70000"/>
              </a:spcBef>
              <a:spcAft>
                <a:spcPct val="0"/>
              </a:spcAft>
              <a:buFontTx/>
              <a:buChar char="•"/>
              <a:defRPr/>
            </a:pPr>
            <a:endParaRPr lang="et-EE" altLang="et-EE" dirty="0">
              <a:solidFill>
                <a:srgbClr val="19324B"/>
              </a:solidFill>
            </a:endParaRPr>
          </a:p>
        </p:txBody>
      </p:sp>
      <p:sp>
        <p:nvSpPr>
          <p:cNvPr id="1030" name="Freeform 360"/>
          <p:cNvSpPr>
            <a:spLocks/>
          </p:cNvSpPr>
          <p:nvPr/>
        </p:nvSpPr>
        <p:spPr bwMode="gray">
          <a:xfrm>
            <a:off x="8636000" y="128588"/>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31" name="Freeform 361"/>
          <p:cNvSpPr>
            <a:spLocks/>
          </p:cNvSpPr>
          <p:nvPr/>
        </p:nvSpPr>
        <p:spPr bwMode="gray">
          <a:xfrm>
            <a:off x="8636000" y="12858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32" name="Freeform 362"/>
          <p:cNvSpPr>
            <a:spLocks/>
          </p:cNvSpPr>
          <p:nvPr/>
        </p:nvSpPr>
        <p:spPr bwMode="gray">
          <a:xfrm>
            <a:off x="8636000" y="12858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33" name="Freeform 363"/>
          <p:cNvSpPr>
            <a:spLocks/>
          </p:cNvSpPr>
          <p:nvPr/>
        </p:nvSpPr>
        <p:spPr bwMode="gray">
          <a:xfrm>
            <a:off x="8520113" y="117475"/>
            <a:ext cx="390525" cy="482600"/>
          </a:xfrm>
          <a:custGeom>
            <a:avLst/>
            <a:gdLst>
              <a:gd name="T0" fmla="*/ 2147483647 w 546"/>
              <a:gd name="T1" fmla="*/ 2147483647 h 680"/>
              <a:gd name="T2" fmla="*/ 2147483647 w 546"/>
              <a:gd name="T3" fmla="*/ 2147483647 h 680"/>
              <a:gd name="T4" fmla="*/ 2147483647 w 546"/>
              <a:gd name="T5" fmla="*/ 2147483647 h 680"/>
              <a:gd name="T6" fmla="*/ 2147483647 w 546"/>
              <a:gd name="T7" fmla="*/ 2147483647 h 680"/>
              <a:gd name="T8" fmla="*/ 2147483647 w 546"/>
              <a:gd name="T9" fmla="*/ 2147483647 h 680"/>
              <a:gd name="T10" fmla="*/ 2147483647 w 546"/>
              <a:gd name="T11" fmla="*/ 2147483647 h 680"/>
              <a:gd name="T12" fmla="*/ 2147483647 w 546"/>
              <a:gd name="T13" fmla="*/ 2147483647 h 680"/>
              <a:gd name="T14" fmla="*/ 2147483647 w 546"/>
              <a:gd name="T15" fmla="*/ 2147483647 h 680"/>
              <a:gd name="T16" fmla="*/ 2147483647 w 546"/>
              <a:gd name="T17" fmla="*/ 2147483647 h 680"/>
              <a:gd name="T18" fmla="*/ 2147483647 w 546"/>
              <a:gd name="T19" fmla="*/ 2147483647 h 680"/>
              <a:gd name="T20" fmla="*/ 2147483647 w 546"/>
              <a:gd name="T21" fmla="*/ 2147483647 h 680"/>
              <a:gd name="T22" fmla="*/ 2147483647 w 546"/>
              <a:gd name="T23" fmla="*/ 2147483647 h 680"/>
              <a:gd name="T24" fmla="*/ 2147483647 w 546"/>
              <a:gd name="T25" fmla="*/ 2147483647 h 680"/>
              <a:gd name="T26" fmla="*/ 2147483647 w 546"/>
              <a:gd name="T27" fmla="*/ 2147483647 h 680"/>
              <a:gd name="T28" fmla="*/ 2147483647 w 546"/>
              <a:gd name="T29" fmla="*/ 2147483647 h 680"/>
              <a:gd name="T30" fmla="*/ 2147483647 w 546"/>
              <a:gd name="T31" fmla="*/ 2147483647 h 680"/>
              <a:gd name="T32" fmla="*/ 2147483647 w 546"/>
              <a:gd name="T33" fmla="*/ 2147483647 h 680"/>
              <a:gd name="T34" fmla="*/ 2147483647 w 546"/>
              <a:gd name="T35" fmla="*/ 2147483647 h 680"/>
              <a:gd name="T36" fmla="*/ 2147483647 w 546"/>
              <a:gd name="T37" fmla="*/ 2147483647 h 680"/>
              <a:gd name="T38" fmla="*/ 2147483647 w 546"/>
              <a:gd name="T39" fmla="*/ 2147483647 h 680"/>
              <a:gd name="T40" fmla="*/ 2147483647 w 546"/>
              <a:gd name="T41" fmla="*/ 2147483647 h 680"/>
              <a:gd name="T42" fmla="*/ 2147483647 w 546"/>
              <a:gd name="T43" fmla="*/ 2147483647 h 680"/>
              <a:gd name="T44" fmla="*/ 2147483647 w 546"/>
              <a:gd name="T45" fmla="*/ 2147483647 h 680"/>
              <a:gd name="T46" fmla="*/ 2147483647 w 546"/>
              <a:gd name="T47" fmla="*/ 2147483647 h 680"/>
              <a:gd name="T48" fmla="*/ 2147483647 w 546"/>
              <a:gd name="T49" fmla="*/ 0 h 680"/>
              <a:gd name="T50" fmla="*/ 2147483647 w 546"/>
              <a:gd name="T51" fmla="*/ 0 h 680"/>
              <a:gd name="T52" fmla="*/ 2147483647 w 546"/>
              <a:gd name="T53" fmla="*/ 2147483647 h 680"/>
              <a:gd name="T54" fmla="*/ 2147483647 w 546"/>
              <a:gd name="T55" fmla="*/ 2147483647 h 680"/>
              <a:gd name="T56" fmla="*/ 2147483647 w 546"/>
              <a:gd name="T57" fmla="*/ 2147483647 h 680"/>
              <a:gd name="T58" fmla="*/ 2147483647 w 546"/>
              <a:gd name="T59" fmla="*/ 2147483647 h 680"/>
              <a:gd name="T60" fmla="*/ 2147483647 w 546"/>
              <a:gd name="T61" fmla="*/ 2147483647 h 680"/>
              <a:gd name="T62" fmla="*/ 2147483647 w 546"/>
              <a:gd name="T63" fmla="*/ 2147483647 h 680"/>
              <a:gd name="T64" fmla="*/ 2147483647 w 546"/>
              <a:gd name="T65" fmla="*/ 2147483647 h 680"/>
              <a:gd name="T66" fmla="*/ 2147483647 w 546"/>
              <a:gd name="T67" fmla="*/ 2147483647 h 680"/>
              <a:gd name="T68" fmla="*/ 2147483647 w 546"/>
              <a:gd name="T69" fmla="*/ 2147483647 h 680"/>
              <a:gd name="T70" fmla="*/ 2147483647 w 546"/>
              <a:gd name="T71" fmla="*/ 2147483647 h 680"/>
              <a:gd name="T72" fmla="*/ 2147483647 w 546"/>
              <a:gd name="T73" fmla="*/ 2147483647 h 680"/>
              <a:gd name="T74" fmla="*/ 0 w 546"/>
              <a:gd name="T75" fmla="*/ 2147483647 h 680"/>
              <a:gd name="T76" fmla="*/ 2147483647 w 546"/>
              <a:gd name="T77" fmla="*/ 2147483647 h 680"/>
              <a:gd name="T78" fmla="*/ 2147483647 w 546"/>
              <a:gd name="T79" fmla="*/ 2147483647 h 680"/>
              <a:gd name="T80" fmla="*/ 2147483647 w 546"/>
              <a:gd name="T81" fmla="*/ 2147483647 h 680"/>
              <a:gd name="T82" fmla="*/ 2147483647 w 546"/>
              <a:gd name="T83" fmla="*/ 2147483647 h 680"/>
              <a:gd name="T84" fmla="*/ 2147483647 w 546"/>
              <a:gd name="T85" fmla="*/ 2147483647 h 680"/>
              <a:gd name="T86" fmla="*/ 2147483647 w 546"/>
              <a:gd name="T87" fmla="*/ 2147483647 h 680"/>
              <a:gd name="T88" fmla="*/ 2147483647 w 546"/>
              <a:gd name="T89" fmla="*/ 2147483647 h 680"/>
              <a:gd name="T90" fmla="*/ 2147483647 w 546"/>
              <a:gd name="T91" fmla="*/ 2147483647 h 680"/>
              <a:gd name="T92" fmla="*/ 2147483647 w 546"/>
              <a:gd name="T93" fmla="*/ 2147483647 h 680"/>
              <a:gd name="T94" fmla="*/ 2147483647 w 546"/>
              <a:gd name="T95" fmla="*/ 2147483647 h 680"/>
              <a:gd name="T96" fmla="*/ 2147483647 w 546"/>
              <a:gd name="T97" fmla="*/ 2147483647 h 680"/>
              <a:gd name="T98" fmla="*/ 2147483647 w 546"/>
              <a:gd name="T99" fmla="*/ 2147483647 h 680"/>
              <a:gd name="T100" fmla="*/ 2147483647 w 546"/>
              <a:gd name="T101" fmla="*/ 2147483647 h 6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680">
                <a:moveTo>
                  <a:pt x="274" y="680"/>
                </a:moveTo>
                <a:lnTo>
                  <a:pt x="274" y="680"/>
                </a:lnTo>
                <a:lnTo>
                  <a:pt x="302" y="678"/>
                </a:lnTo>
                <a:lnTo>
                  <a:pt x="330" y="676"/>
                </a:lnTo>
                <a:lnTo>
                  <a:pt x="358" y="670"/>
                </a:lnTo>
                <a:lnTo>
                  <a:pt x="384" y="664"/>
                </a:lnTo>
                <a:lnTo>
                  <a:pt x="412" y="652"/>
                </a:lnTo>
                <a:lnTo>
                  <a:pt x="436" y="634"/>
                </a:lnTo>
                <a:lnTo>
                  <a:pt x="448" y="626"/>
                </a:lnTo>
                <a:lnTo>
                  <a:pt x="460" y="614"/>
                </a:lnTo>
                <a:lnTo>
                  <a:pt x="470" y="604"/>
                </a:lnTo>
                <a:lnTo>
                  <a:pt x="478" y="592"/>
                </a:lnTo>
                <a:lnTo>
                  <a:pt x="492" y="570"/>
                </a:lnTo>
                <a:lnTo>
                  <a:pt x="504" y="544"/>
                </a:lnTo>
                <a:lnTo>
                  <a:pt x="514" y="516"/>
                </a:lnTo>
                <a:lnTo>
                  <a:pt x="526" y="484"/>
                </a:lnTo>
                <a:lnTo>
                  <a:pt x="534" y="450"/>
                </a:lnTo>
                <a:lnTo>
                  <a:pt x="540" y="414"/>
                </a:lnTo>
                <a:lnTo>
                  <a:pt x="544" y="378"/>
                </a:lnTo>
                <a:lnTo>
                  <a:pt x="546" y="340"/>
                </a:lnTo>
                <a:lnTo>
                  <a:pt x="544" y="302"/>
                </a:lnTo>
                <a:lnTo>
                  <a:pt x="540" y="266"/>
                </a:lnTo>
                <a:lnTo>
                  <a:pt x="534" y="230"/>
                </a:lnTo>
                <a:lnTo>
                  <a:pt x="526" y="196"/>
                </a:lnTo>
                <a:lnTo>
                  <a:pt x="514" y="164"/>
                </a:lnTo>
                <a:lnTo>
                  <a:pt x="504" y="136"/>
                </a:lnTo>
                <a:lnTo>
                  <a:pt x="492" y="110"/>
                </a:lnTo>
                <a:lnTo>
                  <a:pt x="478" y="88"/>
                </a:lnTo>
                <a:lnTo>
                  <a:pt x="470" y="76"/>
                </a:lnTo>
                <a:lnTo>
                  <a:pt x="460" y="66"/>
                </a:lnTo>
                <a:lnTo>
                  <a:pt x="448" y="54"/>
                </a:lnTo>
                <a:lnTo>
                  <a:pt x="438" y="44"/>
                </a:lnTo>
                <a:lnTo>
                  <a:pt x="412" y="28"/>
                </a:lnTo>
                <a:lnTo>
                  <a:pt x="398" y="22"/>
                </a:lnTo>
                <a:lnTo>
                  <a:pt x="384" y="16"/>
                </a:lnTo>
                <a:lnTo>
                  <a:pt x="358" y="10"/>
                </a:lnTo>
                <a:lnTo>
                  <a:pt x="330" y="4"/>
                </a:lnTo>
                <a:lnTo>
                  <a:pt x="302" y="2"/>
                </a:lnTo>
                <a:lnTo>
                  <a:pt x="274" y="0"/>
                </a:lnTo>
                <a:lnTo>
                  <a:pt x="246" y="2"/>
                </a:lnTo>
                <a:lnTo>
                  <a:pt x="216" y="4"/>
                </a:lnTo>
                <a:lnTo>
                  <a:pt x="190" y="10"/>
                </a:lnTo>
                <a:lnTo>
                  <a:pt x="162" y="16"/>
                </a:lnTo>
                <a:lnTo>
                  <a:pt x="148" y="22"/>
                </a:lnTo>
                <a:lnTo>
                  <a:pt x="136" y="28"/>
                </a:lnTo>
                <a:lnTo>
                  <a:pt x="110" y="44"/>
                </a:lnTo>
                <a:lnTo>
                  <a:pt x="98" y="54"/>
                </a:lnTo>
                <a:lnTo>
                  <a:pt x="88" y="66"/>
                </a:lnTo>
                <a:lnTo>
                  <a:pt x="78" y="76"/>
                </a:lnTo>
                <a:lnTo>
                  <a:pt x="70" y="88"/>
                </a:lnTo>
                <a:lnTo>
                  <a:pt x="56" y="110"/>
                </a:lnTo>
                <a:lnTo>
                  <a:pt x="44" y="136"/>
                </a:lnTo>
                <a:lnTo>
                  <a:pt x="32" y="164"/>
                </a:lnTo>
                <a:lnTo>
                  <a:pt x="22" y="196"/>
                </a:lnTo>
                <a:lnTo>
                  <a:pt x="14" y="230"/>
                </a:lnTo>
                <a:lnTo>
                  <a:pt x="6" y="266"/>
                </a:lnTo>
                <a:lnTo>
                  <a:pt x="2" y="302"/>
                </a:lnTo>
                <a:lnTo>
                  <a:pt x="0" y="340"/>
                </a:lnTo>
                <a:lnTo>
                  <a:pt x="2" y="378"/>
                </a:lnTo>
                <a:lnTo>
                  <a:pt x="6" y="414"/>
                </a:lnTo>
                <a:lnTo>
                  <a:pt x="14" y="450"/>
                </a:lnTo>
                <a:lnTo>
                  <a:pt x="22" y="484"/>
                </a:lnTo>
                <a:lnTo>
                  <a:pt x="32" y="516"/>
                </a:lnTo>
                <a:lnTo>
                  <a:pt x="44" y="544"/>
                </a:lnTo>
                <a:lnTo>
                  <a:pt x="56" y="570"/>
                </a:lnTo>
                <a:lnTo>
                  <a:pt x="70" y="592"/>
                </a:lnTo>
                <a:lnTo>
                  <a:pt x="78" y="604"/>
                </a:lnTo>
                <a:lnTo>
                  <a:pt x="88" y="614"/>
                </a:lnTo>
                <a:lnTo>
                  <a:pt x="98" y="626"/>
                </a:lnTo>
                <a:lnTo>
                  <a:pt x="110" y="634"/>
                </a:lnTo>
                <a:lnTo>
                  <a:pt x="136" y="652"/>
                </a:lnTo>
                <a:lnTo>
                  <a:pt x="148" y="658"/>
                </a:lnTo>
                <a:lnTo>
                  <a:pt x="162" y="664"/>
                </a:lnTo>
                <a:lnTo>
                  <a:pt x="190" y="670"/>
                </a:lnTo>
                <a:lnTo>
                  <a:pt x="216" y="676"/>
                </a:lnTo>
                <a:lnTo>
                  <a:pt x="244" y="678"/>
                </a:lnTo>
                <a:lnTo>
                  <a:pt x="272" y="680"/>
                </a:lnTo>
                <a:lnTo>
                  <a:pt x="274" y="6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34" name="Freeform 364"/>
          <p:cNvSpPr>
            <a:spLocks/>
          </p:cNvSpPr>
          <p:nvPr/>
        </p:nvSpPr>
        <p:spPr bwMode="gray">
          <a:xfrm>
            <a:off x="8534400" y="123825"/>
            <a:ext cx="361950" cy="468313"/>
          </a:xfrm>
          <a:custGeom>
            <a:avLst/>
            <a:gdLst>
              <a:gd name="T0" fmla="*/ 2147483647 w 506"/>
              <a:gd name="T1" fmla="*/ 2147483647 h 660"/>
              <a:gd name="T2" fmla="*/ 2147483647 w 506"/>
              <a:gd name="T3" fmla="*/ 2147483647 h 660"/>
              <a:gd name="T4" fmla="*/ 2147483647 w 506"/>
              <a:gd name="T5" fmla="*/ 2147483647 h 660"/>
              <a:gd name="T6" fmla="*/ 2147483647 w 506"/>
              <a:gd name="T7" fmla="*/ 2147483647 h 660"/>
              <a:gd name="T8" fmla="*/ 2147483647 w 506"/>
              <a:gd name="T9" fmla="*/ 2147483647 h 660"/>
              <a:gd name="T10" fmla="*/ 2147483647 w 506"/>
              <a:gd name="T11" fmla="*/ 2147483647 h 660"/>
              <a:gd name="T12" fmla="*/ 2147483647 w 506"/>
              <a:gd name="T13" fmla="*/ 2147483647 h 660"/>
              <a:gd name="T14" fmla="*/ 2147483647 w 506"/>
              <a:gd name="T15" fmla="*/ 2147483647 h 660"/>
              <a:gd name="T16" fmla="*/ 2147483647 w 506"/>
              <a:gd name="T17" fmla="*/ 2147483647 h 660"/>
              <a:gd name="T18" fmla="*/ 2147483647 w 506"/>
              <a:gd name="T19" fmla="*/ 2147483647 h 660"/>
              <a:gd name="T20" fmla="*/ 2147483647 w 506"/>
              <a:gd name="T21" fmla="*/ 2147483647 h 660"/>
              <a:gd name="T22" fmla="*/ 2147483647 w 506"/>
              <a:gd name="T23" fmla="*/ 2147483647 h 660"/>
              <a:gd name="T24" fmla="*/ 2147483647 w 506"/>
              <a:gd name="T25" fmla="*/ 2147483647 h 660"/>
              <a:gd name="T26" fmla="*/ 2147483647 w 506"/>
              <a:gd name="T27" fmla="*/ 2147483647 h 660"/>
              <a:gd name="T28" fmla="*/ 2147483647 w 506"/>
              <a:gd name="T29" fmla="*/ 2147483647 h 660"/>
              <a:gd name="T30" fmla="*/ 2147483647 w 506"/>
              <a:gd name="T31" fmla="*/ 2147483647 h 660"/>
              <a:gd name="T32" fmla="*/ 2147483647 w 506"/>
              <a:gd name="T33" fmla="*/ 2147483647 h 660"/>
              <a:gd name="T34" fmla="*/ 2147483647 w 506"/>
              <a:gd name="T35" fmla="*/ 2147483647 h 660"/>
              <a:gd name="T36" fmla="*/ 2147483647 w 506"/>
              <a:gd name="T37" fmla="*/ 2147483647 h 660"/>
              <a:gd name="T38" fmla="*/ 2147483647 w 506"/>
              <a:gd name="T39" fmla="*/ 2147483647 h 660"/>
              <a:gd name="T40" fmla="*/ 2147483647 w 506"/>
              <a:gd name="T41" fmla="*/ 2147483647 h 660"/>
              <a:gd name="T42" fmla="*/ 2147483647 w 506"/>
              <a:gd name="T43" fmla="*/ 2147483647 h 660"/>
              <a:gd name="T44" fmla="*/ 2147483647 w 506"/>
              <a:gd name="T45" fmla="*/ 2147483647 h 660"/>
              <a:gd name="T46" fmla="*/ 0 w 506"/>
              <a:gd name="T47" fmla="*/ 2147483647 h 660"/>
              <a:gd name="T48" fmla="*/ 0 w 506"/>
              <a:gd name="T49" fmla="*/ 2147483647 h 660"/>
              <a:gd name="T50" fmla="*/ 2147483647 w 506"/>
              <a:gd name="T51" fmla="*/ 2147483647 h 660"/>
              <a:gd name="T52" fmla="*/ 2147483647 w 506"/>
              <a:gd name="T53" fmla="*/ 2147483647 h 660"/>
              <a:gd name="T54" fmla="*/ 2147483647 w 506"/>
              <a:gd name="T55" fmla="*/ 2147483647 h 660"/>
              <a:gd name="T56" fmla="*/ 2147483647 w 506"/>
              <a:gd name="T57" fmla="*/ 2147483647 h 660"/>
              <a:gd name="T58" fmla="*/ 2147483647 w 506"/>
              <a:gd name="T59" fmla="*/ 2147483647 h 660"/>
              <a:gd name="T60" fmla="*/ 2147483647 w 506"/>
              <a:gd name="T61" fmla="*/ 2147483647 h 660"/>
              <a:gd name="T62" fmla="*/ 2147483647 w 506"/>
              <a:gd name="T63" fmla="*/ 2147483647 h 660"/>
              <a:gd name="T64" fmla="*/ 2147483647 w 506"/>
              <a:gd name="T65" fmla="*/ 2147483647 h 660"/>
              <a:gd name="T66" fmla="*/ 2147483647 w 506"/>
              <a:gd name="T67" fmla="*/ 2147483647 h 660"/>
              <a:gd name="T68" fmla="*/ 2147483647 w 506"/>
              <a:gd name="T69" fmla="*/ 2147483647 h 660"/>
              <a:gd name="T70" fmla="*/ 2147483647 w 506"/>
              <a:gd name="T71" fmla="*/ 0 h 660"/>
              <a:gd name="T72" fmla="*/ 2147483647 w 506"/>
              <a:gd name="T73" fmla="*/ 0 h 660"/>
              <a:gd name="T74" fmla="*/ 2147483647 w 506"/>
              <a:gd name="T75" fmla="*/ 2147483647 h 660"/>
              <a:gd name="T76" fmla="*/ 2147483647 w 506"/>
              <a:gd name="T77" fmla="*/ 2147483647 h 660"/>
              <a:gd name="T78" fmla="*/ 2147483647 w 506"/>
              <a:gd name="T79" fmla="*/ 2147483647 h 660"/>
              <a:gd name="T80" fmla="*/ 2147483647 w 506"/>
              <a:gd name="T81" fmla="*/ 2147483647 h 660"/>
              <a:gd name="T82" fmla="*/ 2147483647 w 506"/>
              <a:gd name="T83" fmla="*/ 2147483647 h 660"/>
              <a:gd name="T84" fmla="*/ 2147483647 w 506"/>
              <a:gd name="T85" fmla="*/ 2147483647 h 660"/>
              <a:gd name="T86" fmla="*/ 2147483647 w 506"/>
              <a:gd name="T87" fmla="*/ 2147483647 h 660"/>
              <a:gd name="T88" fmla="*/ 2147483647 w 506"/>
              <a:gd name="T89" fmla="*/ 2147483647 h 660"/>
              <a:gd name="T90" fmla="*/ 2147483647 w 506"/>
              <a:gd name="T91" fmla="*/ 2147483647 h 660"/>
              <a:gd name="T92" fmla="*/ 2147483647 w 506"/>
              <a:gd name="T93" fmla="*/ 2147483647 h 660"/>
              <a:gd name="T94" fmla="*/ 2147483647 w 506"/>
              <a:gd name="T95" fmla="*/ 2147483647 h 660"/>
              <a:gd name="T96" fmla="*/ 2147483647 w 506"/>
              <a:gd name="T97" fmla="*/ 2147483647 h 6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06" h="660">
                <a:moveTo>
                  <a:pt x="506" y="330"/>
                </a:moveTo>
                <a:lnTo>
                  <a:pt x="506" y="330"/>
                </a:lnTo>
                <a:lnTo>
                  <a:pt x="506" y="358"/>
                </a:lnTo>
                <a:lnTo>
                  <a:pt x="502" y="388"/>
                </a:lnTo>
                <a:lnTo>
                  <a:pt x="498" y="418"/>
                </a:lnTo>
                <a:lnTo>
                  <a:pt x="492" y="448"/>
                </a:lnTo>
                <a:lnTo>
                  <a:pt x="486" y="476"/>
                </a:lnTo>
                <a:lnTo>
                  <a:pt x="478" y="502"/>
                </a:lnTo>
                <a:lnTo>
                  <a:pt x="470" y="524"/>
                </a:lnTo>
                <a:lnTo>
                  <a:pt x="462" y="544"/>
                </a:lnTo>
                <a:lnTo>
                  <a:pt x="452" y="564"/>
                </a:lnTo>
                <a:lnTo>
                  <a:pt x="442" y="582"/>
                </a:lnTo>
                <a:lnTo>
                  <a:pt x="428" y="598"/>
                </a:lnTo>
                <a:lnTo>
                  <a:pt x="416" y="612"/>
                </a:lnTo>
                <a:lnTo>
                  <a:pt x="400" y="624"/>
                </a:lnTo>
                <a:lnTo>
                  <a:pt x="384" y="634"/>
                </a:lnTo>
                <a:lnTo>
                  <a:pt x="366" y="642"/>
                </a:lnTo>
                <a:lnTo>
                  <a:pt x="346" y="648"/>
                </a:lnTo>
                <a:lnTo>
                  <a:pt x="324" y="654"/>
                </a:lnTo>
                <a:lnTo>
                  <a:pt x="300" y="658"/>
                </a:lnTo>
                <a:lnTo>
                  <a:pt x="276" y="660"/>
                </a:lnTo>
                <a:lnTo>
                  <a:pt x="254" y="660"/>
                </a:lnTo>
                <a:lnTo>
                  <a:pt x="230" y="660"/>
                </a:lnTo>
                <a:lnTo>
                  <a:pt x="206" y="658"/>
                </a:lnTo>
                <a:lnTo>
                  <a:pt x="184" y="654"/>
                </a:lnTo>
                <a:lnTo>
                  <a:pt x="160" y="648"/>
                </a:lnTo>
                <a:lnTo>
                  <a:pt x="140" y="642"/>
                </a:lnTo>
                <a:lnTo>
                  <a:pt x="122" y="634"/>
                </a:lnTo>
                <a:lnTo>
                  <a:pt x="106" y="624"/>
                </a:lnTo>
                <a:lnTo>
                  <a:pt x="90" y="612"/>
                </a:lnTo>
                <a:lnTo>
                  <a:pt x="78" y="598"/>
                </a:lnTo>
                <a:lnTo>
                  <a:pt x="64" y="582"/>
                </a:lnTo>
                <a:lnTo>
                  <a:pt x="54" y="564"/>
                </a:lnTo>
                <a:lnTo>
                  <a:pt x="44" y="544"/>
                </a:lnTo>
                <a:lnTo>
                  <a:pt x="36" y="524"/>
                </a:lnTo>
                <a:lnTo>
                  <a:pt x="28" y="502"/>
                </a:lnTo>
                <a:lnTo>
                  <a:pt x="20" y="476"/>
                </a:lnTo>
                <a:lnTo>
                  <a:pt x="14" y="448"/>
                </a:lnTo>
                <a:lnTo>
                  <a:pt x="8" y="418"/>
                </a:lnTo>
                <a:lnTo>
                  <a:pt x="4" y="388"/>
                </a:lnTo>
                <a:lnTo>
                  <a:pt x="0" y="358"/>
                </a:lnTo>
                <a:lnTo>
                  <a:pt x="0" y="330"/>
                </a:lnTo>
                <a:lnTo>
                  <a:pt x="0" y="302"/>
                </a:lnTo>
                <a:lnTo>
                  <a:pt x="4" y="272"/>
                </a:lnTo>
                <a:lnTo>
                  <a:pt x="8" y="242"/>
                </a:lnTo>
                <a:lnTo>
                  <a:pt x="14" y="212"/>
                </a:lnTo>
                <a:lnTo>
                  <a:pt x="20" y="184"/>
                </a:lnTo>
                <a:lnTo>
                  <a:pt x="28" y="158"/>
                </a:lnTo>
                <a:lnTo>
                  <a:pt x="36" y="136"/>
                </a:lnTo>
                <a:lnTo>
                  <a:pt x="44" y="116"/>
                </a:lnTo>
                <a:lnTo>
                  <a:pt x="54" y="96"/>
                </a:lnTo>
                <a:lnTo>
                  <a:pt x="64" y="78"/>
                </a:lnTo>
                <a:lnTo>
                  <a:pt x="78" y="62"/>
                </a:lnTo>
                <a:lnTo>
                  <a:pt x="90" y="48"/>
                </a:lnTo>
                <a:lnTo>
                  <a:pt x="106" y="36"/>
                </a:lnTo>
                <a:lnTo>
                  <a:pt x="122" y="26"/>
                </a:lnTo>
                <a:lnTo>
                  <a:pt x="140" y="18"/>
                </a:lnTo>
                <a:lnTo>
                  <a:pt x="160" y="10"/>
                </a:lnTo>
                <a:lnTo>
                  <a:pt x="184" y="6"/>
                </a:lnTo>
                <a:lnTo>
                  <a:pt x="206" y="2"/>
                </a:lnTo>
                <a:lnTo>
                  <a:pt x="230" y="0"/>
                </a:lnTo>
                <a:lnTo>
                  <a:pt x="254" y="0"/>
                </a:lnTo>
                <a:lnTo>
                  <a:pt x="276" y="0"/>
                </a:lnTo>
                <a:lnTo>
                  <a:pt x="300" y="2"/>
                </a:lnTo>
                <a:lnTo>
                  <a:pt x="324" y="6"/>
                </a:lnTo>
                <a:lnTo>
                  <a:pt x="346" y="10"/>
                </a:lnTo>
                <a:lnTo>
                  <a:pt x="366" y="18"/>
                </a:lnTo>
                <a:lnTo>
                  <a:pt x="384" y="26"/>
                </a:lnTo>
                <a:lnTo>
                  <a:pt x="400" y="36"/>
                </a:lnTo>
                <a:lnTo>
                  <a:pt x="416" y="48"/>
                </a:lnTo>
                <a:lnTo>
                  <a:pt x="428" y="62"/>
                </a:lnTo>
                <a:lnTo>
                  <a:pt x="442" y="78"/>
                </a:lnTo>
                <a:lnTo>
                  <a:pt x="452" y="96"/>
                </a:lnTo>
                <a:lnTo>
                  <a:pt x="462" y="116"/>
                </a:lnTo>
                <a:lnTo>
                  <a:pt x="470" y="136"/>
                </a:lnTo>
                <a:lnTo>
                  <a:pt x="478" y="158"/>
                </a:lnTo>
                <a:lnTo>
                  <a:pt x="486" y="184"/>
                </a:lnTo>
                <a:lnTo>
                  <a:pt x="492" y="212"/>
                </a:lnTo>
                <a:lnTo>
                  <a:pt x="498" y="242"/>
                </a:lnTo>
                <a:lnTo>
                  <a:pt x="502" y="272"/>
                </a:lnTo>
                <a:lnTo>
                  <a:pt x="506" y="302"/>
                </a:lnTo>
                <a:lnTo>
                  <a:pt x="506" y="3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35" name="Freeform 365"/>
          <p:cNvSpPr>
            <a:spLocks/>
          </p:cNvSpPr>
          <p:nvPr/>
        </p:nvSpPr>
        <p:spPr bwMode="gray">
          <a:xfrm>
            <a:off x="8591550" y="180975"/>
            <a:ext cx="247650" cy="354013"/>
          </a:xfrm>
          <a:custGeom>
            <a:avLst/>
            <a:gdLst>
              <a:gd name="T0" fmla="*/ 2147483647 w 346"/>
              <a:gd name="T1" fmla="*/ 0 h 500"/>
              <a:gd name="T2" fmla="*/ 2147483647 w 346"/>
              <a:gd name="T3" fmla="*/ 2147483647 h 500"/>
              <a:gd name="T4" fmla="*/ 2147483647 w 346"/>
              <a:gd name="T5" fmla="*/ 2147483647 h 500"/>
              <a:gd name="T6" fmla="*/ 2147483647 w 346"/>
              <a:gd name="T7" fmla="*/ 2147483647 h 500"/>
              <a:gd name="T8" fmla="*/ 2147483647 w 346"/>
              <a:gd name="T9" fmla="*/ 2147483647 h 500"/>
              <a:gd name="T10" fmla="*/ 2147483647 w 346"/>
              <a:gd name="T11" fmla="*/ 2147483647 h 500"/>
              <a:gd name="T12" fmla="*/ 2147483647 w 346"/>
              <a:gd name="T13" fmla="*/ 2147483647 h 500"/>
              <a:gd name="T14" fmla="*/ 2147483647 w 346"/>
              <a:gd name="T15" fmla="*/ 2147483647 h 500"/>
              <a:gd name="T16" fmla="*/ 2147483647 w 346"/>
              <a:gd name="T17" fmla="*/ 2147483647 h 500"/>
              <a:gd name="T18" fmla="*/ 2147483647 w 346"/>
              <a:gd name="T19" fmla="*/ 2147483647 h 500"/>
              <a:gd name="T20" fmla="*/ 2147483647 w 346"/>
              <a:gd name="T21" fmla="*/ 2147483647 h 500"/>
              <a:gd name="T22" fmla="*/ 2147483647 w 346"/>
              <a:gd name="T23" fmla="*/ 2147483647 h 500"/>
              <a:gd name="T24" fmla="*/ 2147483647 w 346"/>
              <a:gd name="T25" fmla="*/ 2147483647 h 500"/>
              <a:gd name="T26" fmla="*/ 2147483647 w 346"/>
              <a:gd name="T27" fmla="*/ 2147483647 h 500"/>
              <a:gd name="T28" fmla="*/ 2147483647 w 346"/>
              <a:gd name="T29" fmla="*/ 2147483647 h 500"/>
              <a:gd name="T30" fmla="*/ 2147483647 w 346"/>
              <a:gd name="T31" fmla="*/ 2147483647 h 500"/>
              <a:gd name="T32" fmla="*/ 2147483647 w 346"/>
              <a:gd name="T33" fmla="*/ 2147483647 h 500"/>
              <a:gd name="T34" fmla="*/ 2147483647 w 346"/>
              <a:gd name="T35" fmla="*/ 2147483647 h 500"/>
              <a:gd name="T36" fmla="*/ 2147483647 w 346"/>
              <a:gd name="T37" fmla="*/ 2147483647 h 500"/>
              <a:gd name="T38" fmla="*/ 2147483647 w 346"/>
              <a:gd name="T39" fmla="*/ 2147483647 h 500"/>
              <a:gd name="T40" fmla="*/ 2147483647 w 346"/>
              <a:gd name="T41" fmla="*/ 2147483647 h 500"/>
              <a:gd name="T42" fmla="*/ 2147483647 w 346"/>
              <a:gd name="T43" fmla="*/ 2147483647 h 500"/>
              <a:gd name="T44" fmla="*/ 2147483647 w 346"/>
              <a:gd name="T45" fmla="*/ 2147483647 h 500"/>
              <a:gd name="T46" fmla="*/ 2147483647 w 346"/>
              <a:gd name="T47" fmla="*/ 2147483647 h 500"/>
              <a:gd name="T48" fmla="*/ 2147483647 w 346"/>
              <a:gd name="T49" fmla="*/ 2147483647 h 500"/>
              <a:gd name="T50" fmla="*/ 2147483647 w 346"/>
              <a:gd name="T51" fmla="*/ 2147483647 h 500"/>
              <a:gd name="T52" fmla="*/ 2147483647 w 346"/>
              <a:gd name="T53" fmla="*/ 2147483647 h 500"/>
              <a:gd name="T54" fmla="*/ 2147483647 w 346"/>
              <a:gd name="T55" fmla="*/ 2147483647 h 500"/>
              <a:gd name="T56" fmla="*/ 2147483647 w 346"/>
              <a:gd name="T57" fmla="*/ 2147483647 h 500"/>
              <a:gd name="T58" fmla="*/ 2147483647 w 346"/>
              <a:gd name="T59" fmla="*/ 2147483647 h 500"/>
              <a:gd name="T60" fmla="*/ 2147483647 w 346"/>
              <a:gd name="T61" fmla="*/ 2147483647 h 500"/>
              <a:gd name="T62" fmla="*/ 0 w 346"/>
              <a:gd name="T63" fmla="*/ 2147483647 h 500"/>
              <a:gd name="T64" fmla="*/ 2147483647 w 346"/>
              <a:gd name="T65" fmla="*/ 2147483647 h 500"/>
              <a:gd name="T66" fmla="*/ 2147483647 w 346"/>
              <a:gd name="T67" fmla="*/ 2147483647 h 500"/>
              <a:gd name="T68" fmla="*/ 2147483647 w 346"/>
              <a:gd name="T69" fmla="*/ 2147483647 h 500"/>
              <a:gd name="T70" fmla="*/ 2147483647 w 346"/>
              <a:gd name="T71" fmla="*/ 2147483647 h 500"/>
              <a:gd name="T72" fmla="*/ 2147483647 w 346"/>
              <a:gd name="T73" fmla="*/ 2147483647 h 500"/>
              <a:gd name="T74" fmla="*/ 2147483647 w 346"/>
              <a:gd name="T75" fmla="*/ 2147483647 h 500"/>
              <a:gd name="T76" fmla="*/ 2147483647 w 346"/>
              <a:gd name="T77" fmla="*/ 2147483647 h 500"/>
              <a:gd name="T78" fmla="*/ 2147483647 w 346"/>
              <a:gd name="T79" fmla="*/ 2147483647 h 500"/>
              <a:gd name="T80" fmla="*/ 2147483647 w 346"/>
              <a:gd name="T81" fmla="*/ 2147483647 h 500"/>
              <a:gd name="T82" fmla="*/ 2147483647 w 346"/>
              <a:gd name="T83" fmla="*/ 0 h 500"/>
              <a:gd name="T84" fmla="*/ 2147483647 w 346"/>
              <a:gd name="T85" fmla="*/ 0 h 5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6" h="500">
                <a:moveTo>
                  <a:pt x="174" y="0"/>
                </a:moveTo>
                <a:lnTo>
                  <a:pt x="174" y="0"/>
                </a:lnTo>
                <a:lnTo>
                  <a:pt x="194" y="0"/>
                </a:lnTo>
                <a:lnTo>
                  <a:pt x="214" y="2"/>
                </a:lnTo>
                <a:lnTo>
                  <a:pt x="232" y="6"/>
                </a:lnTo>
                <a:lnTo>
                  <a:pt x="250" y="10"/>
                </a:lnTo>
                <a:lnTo>
                  <a:pt x="268" y="18"/>
                </a:lnTo>
                <a:lnTo>
                  <a:pt x="286" y="28"/>
                </a:lnTo>
                <a:lnTo>
                  <a:pt x="298" y="42"/>
                </a:lnTo>
                <a:lnTo>
                  <a:pt x="308" y="60"/>
                </a:lnTo>
                <a:lnTo>
                  <a:pt x="316" y="78"/>
                </a:lnTo>
                <a:lnTo>
                  <a:pt x="324" y="100"/>
                </a:lnTo>
                <a:lnTo>
                  <a:pt x="330" y="122"/>
                </a:lnTo>
                <a:lnTo>
                  <a:pt x="336" y="146"/>
                </a:lnTo>
                <a:lnTo>
                  <a:pt x="340" y="172"/>
                </a:lnTo>
                <a:lnTo>
                  <a:pt x="344" y="198"/>
                </a:lnTo>
                <a:lnTo>
                  <a:pt x="346" y="224"/>
                </a:lnTo>
                <a:lnTo>
                  <a:pt x="346" y="250"/>
                </a:lnTo>
                <a:lnTo>
                  <a:pt x="346" y="276"/>
                </a:lnTo>
                <a:lnTo>
                  <a:pt x="344" y="302"/>
                </a:lnTo>
                <a:lnTo>
                  <a:pt x="340" y="328"/>
                </a:lnTo>
                <a:lnTo>
                  <a:pt x="336" y="354"/>
                </a:lnTo>
                <a:lnTo>
                  <a:pt x="330" y="378"/>
                </a:lnTo>
                <a:lnTo>
                  <a:pt x="324" y="400"/>
                </a:lnTo>
                <a:lnTo>
                  <a:pt x="316" y="422"/>
                </a:lnTo>
                <a:lnTo>
                  <a:pt x="308" y="440"/>
                </a:lnTo>
                <a:lnTo>
                  <a:pt x="298" y="458"/>
                </a:lnTo>
                <a:lnTo>
                  <a:pt x="286" y="472"/>
                </a:lnTo>
                <a:lnTo>
                  <a:pt x="268" y="482"/>
                </a:lnTo>
                <a:lnTo>
                  <a:pt x="250" y="490"/>
                </a:lnTo>
                <a:lnTo>
                  <a:pt x="232" y="494"/>
                </a:lnTo>
                <a:lnTo>
                  <a:pt x="214" y="498"/>
                </a:lnTo>
                <a:lnTo>
                  <a:pt x="194" y="500"/>
                </a:lnTo>
                <a:lnTo>
                  <a:pt x="174" y="500"/>
                </a:lnTo>
                <a:lnTo>
                  <a:pt x="154" y="500"/>
                </a:lnTo>
                <a:lnTo>
                  <a:pt x="134" y="498"/>
                </a:lnTo>
                <a:lnTo>
                  <a:pt x="116" y="494"/>
                </a:lnTo>
                <a:lnTo>
                  <a:pt x="96" y="490"/>
                </a:lnTo>
                <a:lnTo>
                  <a:pt x="78" y="482"/>
                </a:lnTo>
                <a:lnTo>
                  <a:pt x="62" y="472"/>
                </a:lnTo>
                <a:lnTo>
                  <a:pt x="48" y="458"/>
                </a:lnTo>
                <a:lnTo>
                  <a:pt x="40" y="440"/>
                </a:lnTo>
                <a:lnTo>
                  <a:pt x="30" y="422"/>
                </a:lnTo>
                <a:lnTo>
                  <a:pt x="24" y="400"/>
                </a:lnTo>
                <a:lnTo>
                  <a:pt x="16" y="378"/>
                </a:lnTo>
                <a:lnTo>
                  <a:pt x="12" y="354"/>
                </a:lnTo>
                <a:lnTo>
                  <a:pt x="6" y="328"/>
                </a:lnTo>
                <a:lnTo>
                  <a:pt x="4" y="302"/>
                </a:lnTo>
                <a:lnTo>
                  <a:pt x="2" y="276"/>
                </a:lnTo>
                <a:lnTo>
                  <a:pt x="0" y="250"/>
                </a:lnTo>
                <a:lnTo>
                  <a:pt x="2" y="224"/>
                </a:lnTo>
                <a:lnTo>
                  <a:pt x="4" y="198"/>
                </a:lnTo>
                <a:lnTo>
                  <a:pt x="6" y="172"/>
                </a:lnTo>
                <a:lnTo>
                  <a:pt x="12" y="146"/>
                </a:lnTo>
                <a:lnTo>
                  <a:pt x="16" y="122"/>
                </a:lnTo>
                <a:lnTo>
                  <a:pt x="24" y="100"/>
                </a:lnTo>
                <a:lnTo>
                  <a:pt x="30" y="78"/>
                </a:lnTo>
                <a:lnTo>
                  <a:pt x="40" y="60"/>
                </a:lnTo>
                <a:lnTo>
                  <a:pt x="48" y="42"/>
                </a:lnTo>
                <a:lnTo>
                  <a:pt x="62" y="28"/>
                </a:lnTo>
                <a:lnTo>
                  <a:pt x="78" y="18"/>
                </a:lnTo>
                <a:lnTo>
                  <a:pt x="96" y="10"/>
                </a:lnTo>
                <a:lnTo>
                  <a:pt x="116" y="6"/>
                </a:lnTo>
                <a:lnTo>
                  <a:pt x="134" y="2"/>
                </a:lnTo>
                <a:lnTo>
                  <a:pt x="154" y="0"/>
                </a:lnTo>
                <a:lnTo>
                  <a:pt x="17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2" name="Freeform 366"/>
          <p:cNvSpPr>
            <a:spLocks/>
          </p:cNvSpPr>
          <p:nvPr/>
        </p:nvSpPr>
        <p:spPr bwMode="gray">
          <a:xfrm>
            <a:off x="8739188" y="242888"/>
            <a:ext cx="4762" cy="6350"/>
          </a:xfrm>
          <a:custGeom>
            <a:avLst/>
            <a:gdLst>
              <a:gd name="T0" fmla="*/ 2147483647 w 6"/>
              <a:gd name="T1" fmla="*/ 2147483647 h 8"/>
              <a:gd name="T2" fmla="*/ 2147483647 w 6"/>
              <a:gd name="T3" fmla="*/ 2147483647 h 8"/>
              <a:gd name="T4" fmla="*/ 0 w 6"/>
              <a:gd name="T5" fmla="*/ 0 h 8"/>
              <a:gd name="T6" fmla="*/ 2147483647 w 6"/>
              <a:gd name="T7" fmla="*/ 214748364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8">
                <a:moveTo>
                  <a:pt x="6" y="8"/>
                </a:moveTo>
                <a:lnTo>
                  <a:pt x="6" y="8"/>
                </a:lnTo>
                <a:lnTo>
                  <a:pt x="0" y="0"/>
                </a:lnTo>
                <a:lnTo>
                  <a:pt x="6"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37" name="Freeform 367"/>
          <p:cNvSpPr>
            <a:spLocks/>
          </p:cNvSpPr>
          <p:nvPr/>
        </p:nvSpPr>
        <p:spPr bwMode="gray">
          <a:xfrm>
            <a:off x="8739188" y="242888"/>
            <a:ext cx="4762" cy="6350"/>
          </a:xfrm>
          <a:custGeom>
            <a:avLst/>
            <a:gdLst>
              <a:gd name="T0" fmla="*/ 2147483647 w 6"/>
              <a:gd name="T1" fmla="*/ 2147483647 h 8"/>
              <a:gd name="T2" fmla="*/ 2147483647 w 6"/>
              <a:gd name="T3" fmla="*/ 2147483647 h 8"/>
              <a:gd name="T4" fmla="*/ 0 w 6"/>
              <a:gd name="T5" fmla="*/ 0 h 8"/>
              <a:gd name="T6" fmla="*/ 0 60000 65536"/>
              <a:gd name="T7" fmla="*/ 0 60000 65536"/>
              <a:gd name="T8" fmla="*/ 0 60000 65536"/>
            </a:gdLst>
            <a:ahLst/>
            <a:cxnLst>
              <a:cxn ang="T6">
                <a:pos x="T0" y="T1"/>
              </a:cxn>
              <a:cxn ang="T7">
                <a:pos x="T2" y="T3"/>
              </a:cxn>
              <a:cxn ang="T8">
                <a:pos x="T4" y="T5"/>
              </a:cxn>
            </a:cxnLst>
            <a:rect l="0" t="0" r="r" b="b"/>
            <a:pathLst>
              <a:path w="6" h="8">
                <a:moveTo>
                  <a:pt x="6" y="8"/>
                </a:moveTo>
                <a:lnTo>
                  <a:pt x="6"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38" name="Freeform 368"/>
          <p:cNvSpPr>
            <a:spLocks/>
          </p:cNvSpPr>
          <p:nvPr/>
        </p:nvSpPr>
        <p:spPr bwMode="gray">
          <a:xfrm>
            <a:off x="8624888" y="349250"/>
            <a:ext cx="61912" cy="17463"/>
          </a:xfrm>
          <a:custGeom>
            <a:avLst/>
            <a:gdLst>
              <a:gd name="T0" fmla="*/ 2147483647 w 88"/>
              <a:gd name="T1" fmla="*/ 0 h 26"/>
              <a:gd name="T2" fmla="*/ 2147483647 w 88"/>
              <a:gd name="T3" fmla="*/ 2147483647 h 26"/>
              <a:gd name="T4" fmla="*/ 0 w 88"/>
              <a:gd name="T5" fmla="*/ 2147483647 h 26"/>
              <a:gd name="T6" fmla="*/ 0 w 88"/>
              <a:gd name="T7" fmla="*/ 0 h 26"/>
              <a:gd name="T8" fmla="*/ 2147483647 w 88"/>
              <a:gd name="T9" fmla="*/ 0 h 26"/>
              <a:gd name="T10" fmla="*/ 2147483647 w 88"/>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26">
                <a:moveTo>
                  <a:pt x="88" y="0"/>
                </a:moveTo>
                <a:lnTo>
                  <a:pt x="88" y="26"/>
                </a:lnTo>
                <a:lnTo>
                  <a:pt x="0" y="26"/>
                </a:lnTo>
                <a:lnTo>
                  <a:pt x="0" y="0"/>
                </a:lnTo>
                <a:lnTo>
                  <a:pt x="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39" name="Freeform 369"/>
          <p:cNvSpPr>
            <a:spLocks/>
          </p:cNvSpPr>
          <p:nvPr/>
        </p:nvSpPr>
        <p:spPr bwMode="gray">
          <a:xfrm>
            <a:off x="8670925" y="496888"/>
            <a:ext cx="34925" cy="15875"/>
          </a:xfrm>
          <a:custGeom>
            <a:avLst/>
            <a:gdLst>
              <a:gd name="T0" fmla="*/ 2147483647 w 50"/>
              <a:gd name="T1" fmla="*/ 2147483647 h 22"/>
              <a:gd name="T2" fmla="*/ 2147483647 w 50"/>
              <a:gd name="T3" fmla="*/ 2147483647 h 22"/>
              <a:gd name="T4" fmla="*/ 2147483647 w 50"/>
              <a:gd name="T5" fmla="*/ 2147483647 h 22"/>
              <a:gd name="T6" fmla="*/ 0 w 50"/>
              <a:gd name="T7" fmla="*/ 0 h 22"/>
              <a:gd name="T8" fmla="*/ 0 w 50"/>
              <a:gd name="T9" fmla="*/ 0 h 22"/>
              <a:gd name="T10" fmla="*/ 2147483647 w 50"/>
              <a:gd name="T11" fmla="*/ 0 h 22"/>
              <a:gd name="T12" fmla="*/ 2147483647 w 50"/>
              <a:gd name="T13" fmla="*/ 0 h 22"/>
              <a:gd name="T14" fmla="*/ 2147483647 w 50"/>
              <a:gd name="T15" fmla="*/ 2147483647 h 22"/>
              <a:gd name="T16" fmla="*/ 2147483647 w 50"/>
              <a:gd name="T17" fmla="*/ 2147483647 h 22"/>
              <a:gd name="T18" fmla="*/ 2147483647 w 50"/>
              <a:gd name="T19" fmla="*/ 2147483647 h 22"/>
              <a:gd name="T20" fmla="*/ 2147483647 w 50"/>
              <a:gd name="T21" fmla="*/ 2147483647 h 22"/>
              <a:gd name="T22" fmla="*/ 2147483647 w 50"/>
              <a:gd name="T23" fmla="*/ 2147483647 h 22"/>
              <a:gd name="T24" fmla="*/ 2147483647 w 50"/>
              <a:gd name="T25" fmla="*/ 2147483647 h 22"/>
              <a:gd name="T26" fmla="*/ 2147483647 w 50"/>
              <a:gd name="T27" fmla="*/ 2147483647 h 22"/>
              <a:gd name="T28" fmla="*/ 2147483647 w 50"/>
              <a:gd name="T29" fmla="*/ 2147483647 h 22"/>
              <a:gd name="T30" fmla="*/ 2147483647 w 50"/>
              <a:gd name="T31" fmla="*/ 2147483647 h 22"/>
              <a:gd name="T32" fmla="*/ 2147483647 w 50"/>
              <a:gd name="T33" fmla="*/ 2147483647 h 22"/>
              <a:gd name="T34" fmla="*/ 2147483647 w 50"/>
              <a:gd name="T35" fmla="*/ 2147483647 h 22"/>
              <a:gd name="T36" fmla="*/ 2147483647 w 50"/>
              <a:gd name="T37" fmla="*/ 2147483647 h 22"/>
              <a:gd name="T38" fmla="*/ 2147483647 w 50"/>
              <a:gd name="T39" fmla="*/ 2147483647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 h="22">
                <a:moveTo>
                  <a:pt x="4" y="8"/>
                </a:moveTo>
                <a:lnTo>
                  <a:pt x="4" y="8"/>
                </a:lnTo>
                <a:lnTo>
                  <a:pt x="2" y="4"/>
                </a:lnTo>
                <a:lnTo>
                  <a:pt x="0" y="0"/>
                </a:lnTo>
                <a:lnTo>
                  <a:pt x="50" y="0"/>
                </a:lnTo>
                <a:lnTo>
                  <a:pt x="50" y="4"/>
                </a:lnTo>
                <a:lnTo>
                  <a:pt x="48" y="10"/>
                </a:lnTo>
                <a:lnTo>
                  <a:pt x="44" y="14"/>
                </a:lnTo>
                <a:lnTo>
                  <a:pt x="40" y="18"/>
                </a:lnTo>
                <a:lnTo>
                  <a:pt x="34" y="20"/>
                </a:lnTo>
                <a:lnTo>
                  <a:pt x="28" y="22"/>
                </a:lnTo>
                <a:lnTo>
                  <a:pt x="20" y="22"/>
                </a:lnTo>
                <a:lnTo>
                  <a:pt x="14" y="20"/>
                </a:lnTo>
                <a:lnTo>
                  <a:pt x="8" y="14"/>
                </a:lnTo>
                <a:lnTo>
                  <a:pt x="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0" name="Freeform 370"/>
          <p:cNvSpPr>
            <a:spLocks/>
          </p:cNvSpPr>
          <p:nvPr/>
        </p:nvSpPr>
        <p:spPr bwMode="gray">
          <a:xfrm>
            <a:off x="8691563" y="473075"/>
            <a:ext cx="50800" cy="38100"/>
          </a:xfrm>
          <a:custGeom>
            <a:avLst/>
            <a:gdLst>
              <a:gd name="T0" fmla="*/ 2147483647 w 70"/>
              <a:gd name="T1" fmla="*/ 2147483647 h 54"/>
              <a:gd name="T2" fmla="*/ 0 w 70"/>
              <a:gd name="T3" fmla="*/ 2147483647 h 54"/>
              <a:gd name="T4" fmla="*/ 0 w 70"/>
              <a:gd name="T5" fmla="*/ 2147483647 h 54"/>
              <a:gd name="T6" fmla="*/ 2147483647 w 70"/>
              <a:gd name="T7" fmla="*/ 2147483647 h 54"/>
              <a:gd name="T8" fmla="*/ 2147483647 w 70"/>
              <a:gd name="T9" fmla="*/ 0 h 54"/>
              <a:gd name="T10" fmla="*/ 2147483647 w 70"/>
              <a:gd name="T11" fmla="*/ 0 h 54"/>
              <a:gd name="T12" fmla="*/ 2147483647 w 70"/>
              <a:gd name="T13" fmla="*/ 2147483647 h 54"/>
              <a:gd name="T14" fmla="*/ 2147483647 w 70"/>
              <a:gd name="T15" fmla="*/ 2147483647 h 54"/>
              <a:gd name="T16" fmla="*/ 2147483647 w 70"/>
              <a:gd name="T17" fmla="*/ 2147483647 h 54"/>
              <a:gd name="T18" fmla="*/ 2147483647 w 70"/>
              <a:gd name="T19" fmla="*/ 2147483647 h 54"/>
              <a:gd name="T20" fmla="*/ 2147483647 w 70"/>
              <a:gd name="T21" fmla="*/ 2147483647 h 54"/>
              <a:gd name="T22" fmla="*/ 2147483647 w 70"/>
              <a:gd name="T23" fmla="*/ 2147483647 h 54"/>
              <a:gd name="T24" fmla="*/ 2147483647 w 70"/>
              <a:gd name="T25" fmla="*/ 2147483647 h 54"/>
              <a:gd name="T26" fmla="*/ 2147483647 w 70"/>
              <a:gd name="T27" fmla="*/ 2147483647 h 54"/>
              <a:gd name="T28" fmla="*/ 2147483647 w 70"/>
              <a:gd name="T29" fmla="*/ 2147483647 h 54"/>
              <a:gd name="T30" fmla="*/ 2147483647 w 70"/>
              <a:gd name="T31" fmla="*/ 2147483647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54">
                <a:moveTo>
                  <a:pt x="26" y="22"/>
                </a:moveTo>
                <a:lnTo>
                  <a:pt x="0" y="22"/>
                </a:lnTo>
                <a:lnTo>
                  <a:pt x="0" y="10"/>
                </a:lnTo>
                <a:lnTo>
                  <a:pt x="28" y="10"/>
                </a:lnTo>
                <a:lnTo>
                  <a:pt x="36" y="0"/>
                </a:lnTo>
                <a:lnTo>
                  <a:pt x="44" y="10"/>
                </a:lnTo>
                <a:lnTo>
                  <a:pt x="70" y="10"/>
                </a:lnTo>
                <a:lnTo>
                  <a:pt x="70" y="22"/>
                </a:lnTo>
                <a:lnTo>
                  <a:pt x="44" y="22"/>
                </a:lnTo>
                <a:lnTo>
                  <a:pt x="44" y="54"/>
                </a:lnTo>
                <a:lnTo>
                  <a:pt x="26" y="54"/>
                </a:lnTo>
                <a:lnTo>
                  <a:pt x="26"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1" name="Freeform 371"/>
          <p:cNvSpPr>
            <a:spLocks/>
          </p:cNvSpPr>
          <p:nvPr/>
        </p:nvSpPr>
        <p:spPr bwMode="gray">
          <a:xfrm>
            <a:off x="8713788" y="434975"/>
            <a:ext cx="33337" cy="34925"/>
          </a:xfrm>
          <a:custGeom>
            <a:avLst/>
            <a:gdLst>
              <a:gd name="T0" fmla="*/ 0 w 48"/>
              <a:gd name="T1" fmla="*/ 2147483647 h 50"/>
              <a:gd name="T2" fmla="*/ 0 w 48"/>
              <a:gd name="T3" fmla="*/ 2147483647 h 50"/>
              <a:gd name="T4" fmla="*/ 2147483647 w 48"/>
              <a:gd name="T5" fmla="*/ 2147483647 h 50"/>
              <a:gd name="T6" fmla="*/ 2147483647 w 48"/>
              <a:gd name="T7" fmla="*/ 2147483647 h 50"/>
              <a:gd name="T8" fmla="*/ 2147483647 w 48"/>
              <a:gd name="T9" fmla="*/ 2147483647 h 50"/>
              <a:gd name="T10" fmla="*/ 2147483647 w 48"/>
              <a:gd name="T11" fmla="*/ 2147483647 h 50"/>
              <a:gd name="T12" fmla="*/ 2147483647 w 48"/>
              <a:gd name="T13" fmla="*/ 2147483647 h 50"/>
              <a:gd name="T14" fmla="*/ 2147483647 w 48"/>
              <a:gd name="T15" fmla="*/ 2147483647 h 50"/>
              <a:gd name="T16" fmla="*/ 2147483647 w 48"/>
              <a:gd name="T17" fmla="*/ 2147483647 h 50"/>
              <a:gd name="T18" fmla="*/ 2147483647 w 48"/>
              <a:gd name="T19" fmla="*/ 2147483647 h 50"/>
              <a:gd name="T20" fmla="*/ 2147483647 w 48"/>
              <a:gd name="T21" fmla="*/ 2147483647 h 50"/>
              <a:gd name="T22" fmla="*/ 2147483647 w 48"/>
              <a:gd name="T23" fmla="*/ 0 h 50"/>
              <a:gd name="T24" fmla="*/ 2147483647 w 48"/>
              <a:gd name="T25" fmla="*/ 0 h 50"/>
              <a:gd name="T26" fmla="*/ 2147483647 w 48"/>
              <a:gd name="T27" fmla="*/ 0 h 50"/>
              <a:gd name="T28" fmla="*/ 2147483647 w 48"/>
              <a:gd name="T29" fmla="*/ 2147483647 h 50"/>
              <a:gd name="T30" fmla="*/ 2147483647 w 48"/>
              <a:gd name="T31" fmla="*/ 2147483647 h 50"/>
              <a:gd name="T32" fmla="*/ 2147483647 w 48"/>
              <a:gd name="T33" fmla="*/ 2147483647 h 50"/>
              <a:gd name="T34" fmla="*/ 2147483647 w 48"/>
              <a:gd name="T35" fmla="*/ 2147483647 h 50"/>
              <a:gd name="T36" fmla="*/ 2147483647 w 48"/>
              <a:gd name="T37" fmla="*/ 2147483647 h 50"/>
              <a:gd name="T38" fmla="*/ 2147483647 w 48"/>
              <a:gd name="T39" fmla="*/ 2147483647 h 50"/>
              <a:gd name="T40" fmla="*/ 2147483647 w 48"/>
              <a:gd name="T41" fmla="*/ 2147483647 h 50"/>
              <a:gd name="T42" fmla="*/ 2147483647 w 48"/>
              <a:gd name="T43" fmla="*/ 2147483647 h 50"/>
              <a:gd name="T44" fmla="*/ 2147483647 w 48"/>
              <a:gd name="T45" fmla="*/ 2147483647 h 50"/>
              <a:gd name="T46" fmla="*/ 2147483647 w 48"/>
              <a:gd name="T47" fmla="*/ 2147483647 h 50"/>
              <a:gd name="T48" fmla="*/ 2147483647 w 48"/>
              <a:gd name="T49" fmla="*/ 2147483647 h 50"/>
              <a:gd name="T50" fmla="*/ 2147483647 w 48"/>
              <a:gd name="T51" fmla="*/ 2147483647 h 50"/>
              <a:gd name="T52" fmla="*/ 2147483647 w 48"/>
              <a:gd name="T53" fmla="*/ 2147483647 h 50"/>
              <a:gd name="T54" fmla="*/ 2147483647 w 48"/>
              <a:gd name="T55" fmla="*/ 2147483647 h 50"/>
              <a:gd name="T56" fmla="*/ 2147483647 w 48"/>
              <a:gd name="T57" fmla="*/ 2147483647 h 50"/>
              <a:gd name="T58" fmla="*/ 2147483647 w 48"/>
              <a:gd name="T59" fmla="*/ 2147483647 h 50"/>
              <a:gd name="T60" fmla="*/ 0 w 48"/>
              <a:gd name="T61" fmla="*/ 2147483647 h 50"/>
              <a:gd name="T62" fmla="*/ 0 w 48"/>
              <a:gd name="T63" fmla="*/ 2147483647 h 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 h="50">
                <a:moveTo>
                  <a:pt x="0" y="38"/>
                </a:moveTo>
                <a:lnTo>
                  <a:pt x="0" y="38"/>
                </a:lnTo>
                <a:lnTo>
                  <a:pt x="8" y="34"/>
                </a:lnTo>
                <a:lnTo>
                  <a:pt x="12" y="32"/>
                </a:lnTo>
                <a:lnTo>
                  <a:pt x="14" y="28"/>
                </a:lnTo>
                <a:lnTo>
                  <a:pt x="16" y="22"/>
                </a:lnTo>
                <a:lnTo>
                  <a:pt x="18" y="16"/>
                </a:lnTo>
                <a:lnTo>
                  <a:pt x="24" y="6"/>
                </a:lnTo>
                <a:lnTo>
                  <a:pt x="26" y="4"/>
                </a:lnTo>
                <a:lnTo>
                  <a:pt x="26" y="0"/>
                </a:lnTo>
                <a:lnTo>
                  <a:pt x="32" y="0"/>
                </a:lnTo>
                <a:lnTo>
                  <a:pt x="38" y="4"/>
                </a:lnTo>
                <a:lnTo>
                  <a:pt x="44" y="8"/>
                </a:lnTo>
                <a:lnTo>
                  <a:pt x="46" y="14"/>
                </a:lnTo>
                <a:lnTo>
                  <a:pt x="48" y="20"/>
                </a:lnTo>
                <a:lnTo>
                  <a:pt x="48" y="28"/>
                </a:lnTo>
                <a:lnTo>
                  <a:pt x="46" y="34"/>
                </a:lnTo>
                <a:lnTo>
                  <a:pt x="44" y="40"/>
                </a:lnTo>
                <a:lnTo>
                  <a:pt x="38" y="46"/>
                </a:lnTo>
                <a:lnTo>
                  <a:pt x="32" y="48"/>
                </a:lnTo>
                <a:lnTo>
                  <a:pt x="24" y="50"/>
                </a:lnTo>
                <a:lnTo>
                  <a:pt x="18" y="50"/>
                </a:lnTo>
                <a:lnTo>
                  <a:pt x="8" y="46"/>
                </a:lnTo>
                <a:lnTo>
                  <a:pt x="4" y="42"/>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2" name="Freeform 372"/>
          <p:cNvSpPr>
            <a:spLocks/>
          </p:cNvSpPr>
          <p:nvPr/>
        </p:nvSpPr>
        <p:spPr bwMode="gray">
          <a:xfrm>
            <a:off x="8624888" y="382588"/>
            <a:ext cx="47625" cy="57150"/>
          </a:xfrm>
          <a:custGeom>
            <a:avLst/>
            <a:gdLst>
              <a:gd name="T0" fmla="*/ 2147483647 w 68"/>
              <a:gd name="T1" fmla="*/ 2147483647 h 80"/>
              <a:gd name="T2" fmla="*/ 2147483647 w 68"/>
              <a:gd name="T3" fmla="*/ 2147483647 h 80"/>
              <a:gd name="T4" fmla="*/ 2147483647 w 68"/>
              <a:gd name="T5" fmla="*/ 0 h 80"/>
              <a:gd name="T6" fmla="*/ 2147483647 w 68"/>
              <a:gd name="T7" fmla="*/ 2147483647 h 80"/>
              <a:gd name="T8" fmla="*/ 2147483647 w 68"/>
              <a:gd name="T9" fmla="*/ 2147483647 h 80"/>
              <a:gd name="T10" fmla="*/ 2147483647 w 68"/>
              <a:gd name="T11" fmla="*/ 2147483647 h 80"/>
              <a:gd name="T12" fmla="*/ 2147483647 w 68"/>
              <a:gd name="T13" fmla="*/ 2147483647 h 80"/>
              <a:gd name="T14" fmla="*/ 2147483647 w 68"/>
              <a:gd name="T15" fmla="*/ 2147483647 h 80"/>
              <a:gd name="T16" fmla="*/ 2147483647 w 68"/>
              <a:gd name="T17" fmla="*/ 2147483647 h 80"/>
              <a:gd name="T18" fmla="*/ 2147483647 w 68"/>
              <a:gd name="T19" fmla="*/ 2147483647 h 80"/>
              <a:gd name="T20" fmla="*/ 2147483647 w 68"/>
              <a:gd name="T21" fmla="*/ 2147483647 h 80"/>
              <a:gd name="T22" fmla="*/ 2147483647 w 68"/>
              <a:gd name="T23" fmla="*/ 2147483647 h 80"/>
              <a:gd name="T24" fmla="*/ 2147483647 w 68"/>
              <a:gd name="T25" fmla="*/ 2147483647 h 80"/>
              <a:gd name="T26" fmla="*/ 2147483647 w 68"/>
              <a:gd name="T27" fmla="*/ 2147483647 h 80"/>
              <a:gd name="T28" fmla="*/ 2147483647 w 68"/>
              <a:gd name="T29" fmla="*/ 2147483647 h 80"/>
              <a:gd name="T30" fmla="*/ 2147483647 w 68"/>
              <a:gd name="T31" fmla="*/ 2147483647 h 80"/>
              <a:gd name="T32" fmla="*/ 2147483647 w 68"/>
              <a:gd name="T33" fmla="*/ 2147483647 h 80"/>
              <a:gd name="T34" fmla="*/ 2147483647 w 68"/>
              <a:gd name="T35" fmla="*/ 2147483647 h 80"/>
              <a:gd name="T36" fmla="*/ 2147483647 w 68"/>
              <a:gd name="T37" fmla="*/ 2147483647 h 80"/>
              <a:gd name="T38" fmla="*/ 2147483647 w 68"/>
              <a:gd name="T39" fmla="*/ 0 h 80"/>
              <a:gd name="T40" fmla="*/ 2147483647 w 68"/>
              <a:gd name="T41" fmla="*/ 2147483647 h 80"/>
              <a:gd name="T42" fmla="*/ 0 w 68"/>
              <a:gd name="T43" fmla="*/ 2147483647 h 80"/>
              <a:gd name="T44" fmla="*/ 0 w 68"/>
              <a:gd name="T45" fmla="*/ 2147483647 h 80"/>
              <a:gd name="T46" fmla="*/ 2147483647 w 68"/>
              <a:gd name="T47" fmla="*/ 2147483647 h 80"/>
              <a:gd name="T48" fmla="*/ 2147483647 w 68"/>
              <a:gd name="T49" fmla="*/ 2147483647 h 80"/>
              <a:gd name="T50" fmla="*/ 2147483647 w 68"/>
              <a:gd name="T51" fmla="*/ 2147483647 h 80"/>
              <a:gd name="T52" fmla="*/ 2147483647 w 68"/>
              <a:gd name="T53" fmla="*/ 2147483647 h 80"/>
              <a:gd name="T54" fmla="*/ 2147483647 w 68"/>
              <a:gd name="T55" fmla="*/ 2147483647 h 80"/>
              <a:gd name="T56" fmla="*/ 2147483647 w 68"/>
              <a:gd name="T57" fmla="*/ 2147483647 h 80"/>
              <a:gd name="T58" fmla="*/ 2147483647 w 68"/>
              <a:gd name="T59" fmla="*/ 2147483647 h 80"/>
              <a:gd name="T60" fmla="*/ 2147483647 w 68"/>
              <a:gd name="T61" fmla="*/ 2147483647 h 80"/>
              <a:gd name="T62" fmla="*/ 2147483647 w 68"/>
              <a:gd name="T63" fmla="*/ 2147483647 h 80"/>
              <a:gd name="T64" fmla="*/ 2147483647 w 68"/>
              <a:gd name="T65" fmla="*/ 2147483647 h 80"/>
              <a:gd name="T66" fmla="*/ 2147483647 w 68"/>
              <a:gd name="T67" fmla="*/ 2147483647 h 80"/>
              <a:gd name="T68" fmla="*/ 2147483647 w 68"/>
              <a:gd name="T69" fmla="*/ 2147483647 h 80"/>
              <a:gd name="T70" fmla="*/ 2147483647 w 68"/>
              <a:gd name="T71" fmla="*/ 2147483647 h 80"/>
              <a:gd name="T72" fmla="*/ 2147483647 w 68"/>
              <a:gd name="T73" fmla="*/ 2147483647 h 80"/>
              <a:gd name="T74" fmla="*/ 2147483647 w 68"/>
              <a:gd name="T75" fmla="*/ 2147483647 h 80"/>
              <a:gd name="T76" fmla="*/ 2147483647 w 68"/>
              <a:gd name="T77" fmla="*/ 2147483647 h 80"/>
              <a:gd name="T78" fmla="*/ 2147483647 w 68"/>
              <a:gd name="T79" fmla="*/ 2147483647 h 80"/>
              <a:gd name="T80" fmla="*/ 2147483647 w 68"/>
              <a:gd name="T81" fmla="*/ 2147483647 h 80"/>
              <a:gd name="T82" fmla="*/ 2147483647 w 68"/>
              <a:gd name="T83" fmla="*/ 2147483647 h 80"/>
              <a:gd name="T84" fmla="*/ 2147483647 w 68"/>
              <a:gd name="T85" fmla="*/ 2147483647 h 80"/>
              <a:gd name="T86" fmla="*/ 2147483647 w 68"/>
              <a:gd name="T87" fmla="*/ 2147483647 h 80"/>
              <a:gd name="T88" fmla="*/ 2147483647 w 68"/>
              <a:gd name="T89" fmla="*/ 2147483647 h 80"/>
              <a:gd name="T90" fmla="*/ 2147483647 w 68"/>
              <a:gd name="T91" fmla="*/ 2147483647 h 80"/>
              <a:gd name="T92" fmla="*/ 2147483647 w 68"/>
              <a:gd name="T93" fmla="*/ 2147483647 h 80"/>
              <a:gd name="T94" fmla="*/ 2147483647 w 68"/>
              <a:gd name="T95" fmla="*/ 2147483647 h 80"/>
              <a:gd name="T96" fmla="*/ 2147483647 w 68"/>
              <a:gd name="T97" fmla="*/ 2147483647 h 80"/>
              <a:gd name="T98" fmla="*/ 2147483647 w 68"/>
              <a:gd name="T99" fmla="*/ 2147483647 h 80"/>
              <a:gd name="T100" fmla="*/ 2147483647 w 68"/>
              <a:gd name="T101" fmla="*/ 2147483647 h 80"/>
              <a:gd name="T102" fmla="*/ 2147483647 w 68"/>
              <a:gd name="T103" fmla="*/ 2147483647 h 80"/>
              <a:gd name="T104" fmla="*/ 2147483647 w 68"/>
              <a:gd name="T105" fmla="*/ 2147483647 h 80"/>
              <a:gd name="T106" fmla="*/ 2147483647 w 68"/>
              <a:gd name="T107" fmla="*/ 2147483647 h 80"/>
              <a:gd name="T108" fmla="*/ 2147483647 w 68"/>
              <a:gd name="T109" fmla="*/ 2147483647 h 80"/>
              <a:gd name="T110" fmla="*/ 2147483647 w 68"/>
              <a:gd name="T111" fmla="*/ 2147483647 h 80"/>
              <a:gd name="T112" fmla="*/ 2147483647 w 68"/>
              <a:gd name="T113" fmla="*/ 2147483647 h 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8" h="80">
                <a:moveTo>
                  <a:pt x="60" y="2"/>
                </a:moveTo>
                <a:lnTo>
                  <a:pt x="60" y="2"/>
                </a:lnTo>
                <a:lnTo>
                  <a:pt x="52" y="0"/>
                </a:lnTo>
                <a:lnTo>
                  <a:pt x="44" y="2"/>
                </a:lnTo>
                <a:lnTo>
                  <a:pt x="38" y="6"/>
                </a:lnTo>
                <a:lnTo>
                  <a:pt x="36" y="8"/>
                </a:lnTo>
                <a:lnTo>
                  <a:pt x="34" y="12"/>
                </a:lnTo>
                <a:lnTo>
                  <a:pt x="34" y="48"/>
                </a:lnTo>
                <a:lnTo>
                  <a:pt x="34" y="52"/>
                </a:lnTo>
                <a:lnTo>
                  <a:pt x="30" y="52"/>
                </a:lnTo>
                <a:lnTo>
                  <a:pt x="26" y="52"/>
                </a:lnTo>
                <a:lnTo>
                  <a:pt x="24" y="48"/>
                </a:lnTo>
                <a:lnTo>
                  <a:pt x="24" y="12"/>
                </a:lnTo>
                <a:lnTo>
                  <a:pt x="24" y="6"/>
                </a:lnTo>
                <a:lnTo>
                  <a:pt x="22" y="0"/>
                </a:lnTo>
                <a:lnTo>
                  <a:pt x="2" y="8"/>
                </a:lnTo>
                <a:lnTo>
                  <a:pt x="0" y="8"/>
                </a:lnTo>
                <a:lnTo>
                  <a:pt x="6" y="12"/>
                </a:lnTo>
                <a:lnTo>
                  <a:pt x="8" y="14"/>
                </a:lnTo>
                <a:lnTo>
                  <a:pt x="8" y="18"/>
                </a:lnTo>
                <a:lnTo>
                  <a:pt x="8" y="64"/>
                </a:lnTo>
                <a:lnTo>
                  <a:pt x="8" y="66"/>
                </a:lnTo>
                <a:lnTo>
                  <a:pt x="10" y="68"/>
                </a:lnTo>
                <a:lnTo>
                  <a:pt x="10" y="70"/>
                </a:lnTo>
                <a:lnTo>
                  <a:pt x="10" y="72"/>
                </a:lnTo>
                <a:lnTo>
                  <a:pt x="16" y="76"/>
                </a:lnTo>
                <a:lnTo>
                  <a:pt x="22" y="80"/>
                </a:lnTo>
                <a:lnTo>
                  <a:pt x="28" y="80"/>
                </a:lnTo>
                <a:lnTo>
                  <a:pt x="36" y="80"/>
                </a:lnTo>
                <a:lnTo>
                  <a:pt x="44" y="76"/>
                </a:lnTo>
                <a:lnTo>
                  <a:pt x="48" y="70"/>
                </a:lnTo>
                <a:lnTo>
                  <a:pt x="50" y="64"/>
                </a:lnTo>
                <a:lnTo>
                  <a:pt x="50" y="44"/>
                </a:lnTo>
                <a:lnTo>
                  <a:pt x="50" y="38"/>
                </a:lnTo>
                <a:lnTo>
                  <a:pt x="52" y="34"/>
                </a:lnTo>
                <a:lnTo>
                  <a:pt x="56" y="32"/>
                </a:lnTo>
                <a:lnTo>
                  <a:pt x="60" y="32"/>
                </a:lnTo>
                <a:lnTo>
                  <a:pt x="68" y="36"/>
                </a:lnTo>
                <a:lnTo>
                  <a:pt x="68" y="16"/>
                </a:lnTo>
                <a:lnTo>
                  <a:pt x="66" y="6"/>
                </a:lnTo>
                <a:lnTo>
                  <a:pt x="62" y="4"/>
                </a:lnTo>
                <a:lnTo>
                  <a:pt x="6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3" name="Freeform 373"/>
          <p:cNvSpPr>
            <a:spLocks/>
          </p:cNvSpPr>
          <p:nvPr/>
        </p:nvSpPr>
        <p:spPr bwMode="gray">
          <a:xfrm>
            <a:off x="8764588" y="376238"/>
            <a:ext cx="36512" cy="5715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0 w 52"/>
              <a:gd name="T13" fmla="*/ 2147483647 h 80"/>
              <a:gd name="T14" fmla="*/ 0 w 52"/>
              <a:gd name="T15" fmla="*/ 2147483647 h 80"/>
              <a:gd name="T16" fmla="*/ 0 w 52"/>
              <a:gd name="T17" fmla="*/ 2147483647 h 80"/>
              <a:gd name="T18" fmla="*/ 2147483647 w 52"/>
              <a:gd name="T19" fmla="*/ 0 h 80"/>
              <a:gd name="T20" fmla="*/ 2147483647 w 52"/>
              <a:gd name="T21" fmla="*/ 0 h 80"/>
              <a:gd name="T22" fmla="*/ 2147483647 w 52"/>
              <a:gd name="T23" fmla="*/ 2147483647 h 80"/>
              <a:gd name="T24" fmla="*/ 2147483647 w 52"/>
              <a:gd name="T25" fmla="*/ 2147483647 h 80"/>
              <a:gd name="T26" fmla="*/ 2147483647 w 52"/>
              <a:gd name="T27" fmla="*/ 2147483647 h 80"/>
              <a:gd name="T28" fmla="*/ 2147483647 w 52"/>
              <a:gd name="T29" fmla="*/ 2147483647 h 80"/>
              <a:gd name="T30" fmla="*/ 2147483647 w 52"/>
              <a:gd name="T31" fmla="*/ 2147483647 h 80"/>
              <a:gd name="T32" fmla="*/ 2147483647 w 52"/>
              <a:gd name="T33" fmla="*/ 2147483647 h 80"/>
              <a:gd name="T34" fmla="*/ 2147483647 w 52"/>
              <a:gd name="T35" fmla="*/ 2147483647 h 80"/>
              <a:gd name="T36" fmla="*/ 2147483647 w 52"/>
              <a:gd name="T37" fmla="*/ 2147483647 h 80"/>
              <a:gd name="T38" fmla="*/ 2147483647 w 52"/>
              <a:gd name="T39" fmla="*/ 2147483647 h 80"/>
              <a:gd name="T40" fmla="*/ 2147483647 w 52"/>
              <a:gd name="T41" fmla="*/ 2147483647 h 80"/>
              <a:gd name="T42" fmla="*/ 2147483647 w 52"/>
              <a:gd name="T43" fmla="*/ 2147483647 h 80"/>
              <a:gd name="T44" fmla="*/ 2147483647 w 52"/>
              <a:gd name="T45" fmla="*/ 2147483647 h 80"/>
              <a:gd name="T46" fmla="*/ 2147483647 w 52"/>
              <a:gd name="T47" fmla="*/ 2147483647 h 80"/>
              <a:gd name="T48" fmla="*/ 2147483647 w 52"/>
              <a:gd name="T49" fmla="*/ 2147483647 h 80"/>
              <a:gd name="T50" fmla="*/ 2147483647 w 52"/>
              <a:gd name="T51" fmla="*/ 2147483647 h 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 h="80">
                <a:moveTo>
                  <a:pt x="40" y="68"/>
                </a:moveTo>
                <a:lnTo>
                  <a:pt x="40" y="68"/>
                </a:lnTo>
                <a:lnTo>
                  <a:pt x="16" y="46"/>
                </a:lnTo>
                <a:lnTo>
                  <a:pt x="6" y="36"/>
                </a:lnTo>
                <a:lnTo>
                  <a:pt x="2" y="28"/>
                </a:lnTo>
                <a:lnTo>
                  <a:pt x="0" y="20"/>
                </a:lnTo>
                <a:lnTo>
                  <a:pt x="0" y="10"/>
                </a:lnTo>
                <a:lnTo>
                  <a:pt x="12" y="0"/>
                </a:lnTo>
                <a:lnTo>
                  <a:pt x="12" y="14"/>
                </a:lnTo>
                <a:lnTo>
                  <a:pt x="12" y="20"/>
                </a:lnTo>
                <a:lnTo>
                  <a:pt x="14" y="26"/>
                </a:lnTo>
                <a:lnTo>
                  <a:pt x="46" y="56"/>
                </a:lnTo>
                <a:lnTo>
                  <a:pt x="52" y="64"/>
                </a:lnTo>
                <a:lnTo>
                  <a:pt x="52" y="68"/>
                </a:lnTo>
                <a:lnTo>
                  <a:pt x="50" y="72"/>
                </a:lnTo>
                <a:lnTo>
                  <a:pt x="46" y="80"/>
                </a:lnTo>
                <a:lnTo>
                  <a:pt x="44" y="74"/>
                </a:lnTo>
                <a:lnTo>
                  <a:pt x="4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4" name="Freeform 374"/>
          <p:cNvSpPr>
            <a:spLocks/>
          </p:cNvSpPr>
          <p:nvPr/>
        </p:nvSpPr>
        <p:spPr bwMode="gray">
          <a:xfrm>
            <a:off x="8737600" y="376238"/>
            <a:ext cx="19050" cy="52387"/>
          </a:xfrm>
          <a:custGeom>
            <a:avLst/>
            <a:gdLst>
              <a:gd name="T0" fmla="*/ 0 w 26"/>
              <a:gd name="T1" fmla="*/ 0 h 74"/>
              <a:gd name="T2" fmla="*/ 0 w 26"/>
              <a:gd name="T3" fmla="*/ 0 h 74"/>
              <a:gd name="T4" fmla="*/ 2147483647 w 26"/>
              <a:gd name="T5" fmla="*/ 0 h 74"/>
              <a:gd name="T6" fmla="*/ 2147483647 w 26"/>
              <a:gd name="T7" fmla="*/ 2147483647 h 74"/>
              <a:gd name="T8" fmla="*/ 0 w 26"/>
              <a:gd name="T9" fmla="*/ 2147483647 h 74"/>
              <a:gd name="T10" fmla="*/ 0 w 26"/>
              <a:gd name="T11" fmla="*/ 0 h 74"/>
              <a:gd name="T12" fmla="*/ 0 w 26"/>
              <a:gd name="T13" fmla="*/ 0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4">
                <a:moveTo>
                  <a:pt x="0" y="0"/>
                </a:moveTo>
                <a:lnTo>
                  <a:pt x="0" y="0"/>
                </a:lnTo>
                <a:lnTo>
                  <a:pt x="26" y="0"/>
                </a:lnTo>
                <a:lnTo>
                  <a:pt x="26" y="74"/>
                </a:lnTo>
                <a:lnTo>
                  <a:pt x="0" y="7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5" name="Freeform 375"/>
          <p:cNvSpPr>
            <a:spLocks/>
          </p:cNvSpPr>
          <p:nvPr/>
        </p:nvSpPr>
        <p:spPr bwMode="gray">
          <a:xfrm>
            <a:off x="8777288" y="376238"/>
            <a:ext cx="23812" cy="28575"/>
          </a:xfrm>
          <a:custGeom>
            <a:avLst/>
            <a:gdLst>
              <a:gd name="T0" fmla="*/ 0 w 34"/>
              <a:gd name="T1" fmla="*/ 2147483647 h 40"/>
              <a:gd name="T2" fmla="*/ 0 w 34"/>
              <a:gd name="T3" fmla="*/ 2147483647 h 40"/>
              <a:gd name="T4" fmla="*/ 2147483647 w 34"/>
              <a:gd name="T5" fmla="*/ 0 h 40"/>
              <a:gd name="T6" fmla="*/ 2147483647 w 34"/>
              <a:gd name="T7" fmla="*/ 2147483647 h 40"/>
              <a:gd name="T8" fmla="*/ 2147483647 w 34"/>
              <a:gd name="T9" fmla="*/ 2147483647 h 40"/>
              <a:gd name="T10" fmla="*/ 2147483647 w 34"/>
              <a:gd name="T11" fmla="*/ 2147483647 h 40"/>
              <a:gd name="T12" fmla="*/ 2147483647 w 34"/>
              <a:gd name="T13" fmla="*/ 2147483647 h 40"/>
              <a:gd name="T14" fmla="*/ 2147483647 w 34"/>
              <a:gd name="T15" fmla="*/ 2147483647 h 40"/>
              <a:gd name="T16" fmla="*/ 2147483647 w 34"/>
              <a:gd name="T17" fmla="*/ 2147483647 h 40"/>
              <a:gd name="T18" fmla="*/ 2147483647 w 34"/>
              <a:gd name="T19" fmla="*/ 0 h 40"/>
              <a:gd name="T20" fmla="*/ 2147483647 w 34"/>
              <a:gd name="T21" fmla="*/ 0 h 40"/>
              <a:gd name="T22" fmla="*/ 2147483647 w 34"/>
              <a:gd name="T23" fmla="*/ 2147483647 h 40"/>
              <a:gd name="T24" fmla="*/ 2147483647 w 34"/>
              <a:gd name="T25" fmla="*/ 2147483647 h 40"/>
              <a:gd name="T26" fmla="*/ 2147483647 w 34"/>
              <a:gd name="T27" fmla="*/ 2147483647 h 40"/>
              <a:gd name="T28" fmla="*/ 2147483647 w 34"/>
              <a:gd name="T29" fmla="*/ 2147483647 h 40"/>
              <a:gd name="T30" fmla="*/ 2147483647 w 34"/>
              <a:gd name="T31" fmla="*/ 2147483647 h 40"/>
              <a:gd name="T32" fmla="*/ 0 w 34"/>
              <a:gd name="T33" fmla="*/ 2147483647 h 40"/>
              <a:gd name="T34" fmla="*/ 0 w 34"/>
              <a:gd name="T35" fmla="*/ 2147483647 h 40"/>
              <a:gd name="T36" fmla="*/ 0 w 34"/>
              <a:gd name="T37" fmla="*/ 2147483647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0">
                <a:moveTo>
                  <a:pt x="0" y="6"/>
                </a:moveTo>
                <a:lnTo>
                  <a:pt x="0" y="6"/>
                </a:lnTo>
                <a:lnTo>
                  <a:pt x="8" y="0"/>
                </a:lnTo>
                <a:lnTo>
                  <a:pt x="14" y="6"/>
                </a:lnTo>
                <a:lnTo>
                  <a:pt x="14" y="28"/>
                </a:lnTo>
                <a:lnTo>
                  <a:pt x="18" y="24"/>
                </a:lnTo>
                <a:lnTo>
                  <a:pt x="20" y="16"/>
                </a:lnTo>
                <a:lnTo>
                  <a:pt x="20" y="0"/>
                </a:lnTo>
                <a:lnTo>
                  <a:pt x="34" y="12"/>
                </a:lnTo>
                <a:lnTo>
                  <a:pt x="34" y="20"/>
                </a:lnTo>
                <a:lnTo>
                  <a:pt x="32" y="28"/>
                </a:lnTo>
                <a:lnTo>
                  <a:pt x="22" y="40"/>
                </a:lnTo>
                <a:lnTo>
                  <a:pt x="0" y="18"/>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6" name="Freeform 376"/>
          <p:cNvSpPr>
            <a:spLocks/>
          </p:cNvSpPr>
          <p:nvPr/>
        </p:nvSpPr>
        <p:spPr bwMode="gray">
          <a:xfrm>
            <a:off x="8745538" y="287338"/>
            <a:ext cx="57150" cy="53975"/>
          </a:xfrm>
          <a:custGeom>
            <a:avLst/>
            <a:gdLst>
              <a:gd name="T0" fmla="*/ 2147483647 w 80"/>
              <a:gd name="T1" fmla="*/ 2147483647 h 76"/>
              <a:gd name="T2" fmla="*/ 2147483647 w 80"/>
              <a:gd name="T3" fmla="*/ 2147483647 h 76"/>
              <a:gd name="T4" fmla="*/ 2147483647 w 80"/>
              <a:gd name="T5" fmla="*/ 2147483647 h 76"/>
              <a:gd name="T6" fmla="*/ 2147483647 w 80"/>
              <a:gd name="T7" fmla="*/ 2147483647 h 76"/>
              <a:gd name="T8" fmla="*/ 2147483647 w 80"/>
              <a:gd name="T9" fmla="*/ 2147483647 h 76"/>
              <a:gd name="T10" fmla="*/ 2147483647 w 80"/>
              <a:gd name="T11" fmla="*/ 2147483647 h 76"/>
              <a:gd name="T12" fmla="*/ 2147483647 w 80"/>
              <a:gd name="T13" fmla="*/ 0 h 76"/>
              <a:gd name="T14" fmla="*/ 2147483647 w 80"/>
              <a:gd name="T15" fmla="*/ 0 h 76"/>
              <a:gd name="T16" fmla="*/ 2147483647 w 80"/>
              <a:gd name="T17" fmla="*/ 2147483647 h 76"/>
              <a:gd name="T18" fmla="*/ 2147483647 w 80"/>
              <a:gd name="T19" fmla="*/ 2147483647 h 76"/>
              <a:gd name="T20" fmla="*/ 2147483647 w 80"/>
              <a:gd name="T21" fmla="*/ 2147483647 h 76"/>
              <a:gd name="T22" fmla="*/ 2147483647 w 80"/>
              <a:gd name="T23" fmla="*/ 2147483647 h 76"/>
              <a:gd name="T24" fmla="*/ 2147483647 w 80"/>
              <a:gd name="T25" fmla="*/ 2147483647 h 76"/>
              <a:gd name="T26" fmla="*/ 2147483647 w 80"/>
              <a:gd name="T27" fmla="*/ 2147483647 h 76"/>
              <a:gd name="T28" fmla="*/ 2147483647 w 80"/>
              <a:gd name="T29" fmla="*/ 2147483647 h 76"/>
              <a:gd name="T30" fmla="*/ 2147483647 w 80"/>
              <a:gd name="T31" fmla="*/ 2147483647 h 76"/>
              <a:gd name="T32" fmla="*/ 2147483647 w 80"/>
              <a:gd name="T33" fmla="*/ 2147483647 h 76"/>
              <a:gd name="T34" fmla="*/ 2147483647 w 80"/>
              <a:gd name="T35" fmla="*/ 2147483647 h 76"/>
              <a:gd name="T36" fmla="*/ 2147483647 w 80"/>
              <a:gd name="T37" fmla="*/ 2147483647 h 76"/>
              <a:gd name="T38" fmla="*/ 2147483647 w 80"/>
              <a:gd name="T39" fmla="*/ 2147483647 h 76"/>
              <a:gd name="T40" fmla="*/ 2147483647 w 80"/>
              <a:gd name="T41" fmla="*/ 2147483647 h 76"/>
              <a:gd name="T42" fmla="*/ 2147483647 w 80"/>
              <a:gd name="T43" fmla="*/ 2147483647 h 76"/>
              <a:gd name="T44" fmla="*/ 2147483647 w 80"/>
              <a:gd name="T45" fmla="*/ 2147483647 h 76"/>
              <a:gd name="T46" fmla="*/ 2147483647 w 80"/>
              <a:gd name="T47" fmla="*/ 2147483647 h 76"/>
              <a:gd name="T48" fmla="*/ 0 w 80"/>
              <a:gd name="T49" fmla="*/ 2147483647 h 76"/>
              <a:gd name="T50" fmla="*/ 0 w 80"/>
              <a:gd name="T51" fmla="*/ 2147483647 h 76"/>
              <a:gd name="T52" fmla="*/ 2147483647 w 80"/>
              <a:gd name="T53" fmla="*/ 2147483647 h 76"/>
              <a:gd name="T54" fmla="*/ 2147483647 w 80"/>
              <a:gd name="T55" fmla="*/ 2147483647 h 76"/>
              <a:gd name="T56" fmla="*/ 2147483647 w 80"/>
              <a:gd name="T57" fmla="*/ 2147483647 h 76"/>
              <a:gd name="T58" fmla="*/ 2147483647 w 80"/>
              <a:gd name="T59" fmla="*/ 2147483647 h 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76">
                <a:moveTo>
                  <a:pt x="64" y="76"/>
                </a:moveTo>
                <a:lnTo>
                  <a:pt x="68" y="62"/>
                </a:lnTo>
                <a:lnTo>
                  <a:pt x="80" y="60"/>
                </a:lnTo>
                <a:lnTo>
                  <a:pt x="80" y="24"/>
                </a:lnTo>
                <a:lnTo>
                  <a:pt x="70" y="26"/>
                </a:lnTo>
                <a:lnTo>
                  <a:pt x="70" y="0"/>
                </a:lnTo>
                <a:lnTo>
                  <a:pt x="52" y="4"/>
                </a:lnTo>
                <a:lnTo>
                  <a:pt x="52" y="48"/>
                </a:lnTo>
                <a:lnTo>
                  <a:pt x="50" y="50"/>
                </a:lnTo>
                <a:lnTo>
                  <a:pt x="48" y="52"/>
                </a:lnTo>
                <a:lnTo>
                  <a:pt x="46" y="52"/>
                </a:lnTo>
                <a:lnTo>
                  <a:pt x="44" y="50"/>
                </a:lnTo>
                <a:lnTo>
                  <a:pt x="42" y="48"/>
                </a:lnTo>
                <a:lnTo>
                  <a:pt x="42" y="6"/>
                </a:lnTo>
                <a:lnTo>
                  <a:pt x="24" y="8"/>
                </a:lnTo>
                <a:lnTo>
                  <a:pt x="24" y="26"/>
                </a:lnTo>
                <a:lnTo>
                  <a:pt x="14" y="44"/>
                </a:lnTo>
                <a:lnTo>
                  <a:pt x="0" y="62"/>
                </a:lnTo>
                <a:lnTo>
                  <a:pt x="20" y="62"/>
                </a:lnTo>
                <a:lnTo>
                  <a:pt x="26" y="76"/>
                </a:lnTo>
                <a:lnTo>
                  <a:pt x="64"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7" name="Freeform 377"/>
          <p:cNvSpPr>
            <a:spLocks/>
          </p:cNvSpPr>
          <p:nvPr/>
        </p:nvSpPr>
        <p:spPr bwMode="gray">
          <a:xfrm>
            <a:off x="8648700" y="312738"/>
            <a:ext cx="7938" cy="23812"/>
          </a:xfrm>
          <a:custGeom>
            <a:avLst/>
            <a:gdLst>
              <a:gd name="T0" fmla="*/ 2147483647 w 10"/>
              <a:gd name="T1" fmla="*/ 2147483647 h 34"/>
              <a:gd name="T2" fmla="*/ 2147483647 w 10"/>
              <a:gd name="T3" fmla="*/ 2147483647 h 34"/>
              <a:gd name="T4" fmla="*/ 0 w 10"/>
              <a:gd name="T5" fmla="*/ 0 h 34"/>
              <a:gd name="T6" fmla="*/ 0 w 10"/>
              <a:gd name="T7" fmla="*/ 0 h 34"/>
              <a:gd name="T8" fmla="*/ 2147483647 w 10"/>
              <a:gd name="T9" fmla="*/ 0 h 34"/>
              <a:gd name="T10" fmla="*/ 2147483647 w 10"/>
              <a:gd name="T11" fmla="*/ 2147483647 h 34"/>
              <a:gd name="T12" fmla="*/ 2147483647 w 10"/>
              <a:gd name="T13" fmla="*/ 2147483647 h 34"/>
              <a:gd name="T14" fmla="*/ 2147483647 w 10"/>
              <a:gd name="T15" fmla="*/ 2147483647 h 34"/>
              <a:gd name="T16" fmla="*/ 2147483647 w 10"/>
              <a:gd name="T17" fmla="*/ 2147483647 h 34"/>
              <a:gd name="T18" fmla="*/ 2147483647 w 10"/>
              <a:gd name="T19" fmla="*/ 2147483647 h 34"/>
              <a:gd name="T20" fmla="*/ 2147483647 w 10"/>
              <a:gd name="T21" fmla="*/ 2147483647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34">
                <a:moveTo>
                  <a:pt x="2" y="30"/>
                </a:moveTo>
                <a:lnTo>
                  <a:pt x="2" y="30"/>
                </a:lnTo>
                <a:lnTo>
                  <a:pt x="0" y="0"/>
                </a:lnTo>
                <a:lnTo>
                  <a:pt x="6" y="0"/>
                </a:lnTo>
                <a:lnTo>
                  <a:pt x="10" y="4"/>
                </a:lnTo>
                <a:lnTo>
                  <a:pt x="10" y="34"/>
                </a:lnTo>
                <a:lnTo>
                  <a:pt x="2" y="34"/>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8" name="Freeform 378"/>
          <p:cNvSpPr>
            <a:spLocks/>
          </p:cNvSpPr>
          <p:nvPr/>
        </p:nvSpPr>
        <p:spPr bwMode="gray">
          <a:xfrm>
            <a:off x="8642350" y="268288"/>
            <a:ext cx="22225" cy="23812"/>
          </a:xfrm>
          <a:custGeom>
            <a:avLst/>
            <a:gdLst>
              <a:gd name="T0" fmla="*/ 2147483647 w 32"/>
              <a:gd name="T1" fmla="*/ 2147483647 h 34"/>
              <a:gd name="T2" fmla="*/ 2147483647 w 32"/>
              <a:gd name="T3" fmla="*/ 2147483647 h 34"/>
              <a:gd name="T4" fmla="*/ 2147483647 w 32"/>
              <a:gd name="T5" fmla="*/ 2147483647 h 34"/>
              <a:gd name="T6" fmla="*/ 2147483647 w 32"/>
              <a:gd name="T7" fmla="*/ 2147483647 h 34"/>
              <a:gd name="T8" fmla="*/ 0 w 32"/>
              <a:gd name="T9" fmla="*/ 2147483647 h 34"/>
              <a:gd name="T10" fmla="*/ 0 w 32"/>
              <a:gd name="T11" fmla="*/ 0 h 34"/>
              <a:gd name="T12" fmla="*/ 0 w 32"/>
              <a:gd name="T13" fmla="*/ 0 h 34"/>
              <a:gd name="T14" fmla="*/ 2147483647 w 32"/>
              <a:gd name="T15" fmla="*/ 0 h 34"/>
              <a:gd name="T16" fmla="*/ 2147483647 w 32"/>
              <a:gd name="T17" fmla="*/ 2147483647 h 34"/>
              <a:gd name="T18" fmla="*/ 2147483647 w 32"/>
              <a:gd name="T19" fmla="*/ 2147483647 h 34"/>
              <a:gd name="T20" fmla="*/ 2147483647 w 32"/>
              <a:gd name="T21" fmla="*/ 2147483647 h 34"/>
              <a:gd name="T22" fmla="*/ 2147483647 w 32"/>
              <a:gd name="T23" fmla="*/ 2147483647 h 34"/>
              <a:gd name="T24" fmla="*/ 2147483647 w 32"/>
              <a:gd name="T25" fmla="*/ 2147483647 h 34"/>
              <a:gd name="T26" fmla="*/ 2147483647 w 32"/>
              <a:gd name="T27" fmla="*/ 2147483647 h 34"/>
              <a:gd name="T28" fmla="*/ 2147483647 w 32"/>
              <a:gd name="T29" fmla="*/ 2147483647 h 34"/>
              <a:gd name="T30" fmla="*/ 2147483647 w 32"/>
              <a:gd name="T31" fmla="*/ 2147483647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2" h="34">
                <a:moveTo>
                  <a:pt x="10" y="28"/>
                </a:moveTo>
                <a:lnTo>
                  <a:pt x="10" y="28"/>
                </a:lnTo>
                <a:lnTo>
                  <a:pt x="6" y="8"/>
                </a:lnTo>
                <a:lnTo>
                  <a:pt x="0" y="8"/>
                </a:lnTo>
                <a:lnTo>
                  <a:pt x="0" y="0"/>
                </a:lnTo>
                <a:lnTo>
                  <a:pt x="32" y="0"/>
                </a:lnTo>
                <a:lnTo>
                  <a:pt x="32" y="8"/>
                </a:lnTo>
                <a:lnTo>
                  <a:pt x="24" y="8"/>
                </a:lnTo>
                <a:lnTo>
                  <a:pt x="20" y="34"/>
                </a:lnTo>
                <a:lnTo>
                  <a:pt x="16" y="30"/>
                </a:lnTo>
                <a:lnTo>
                  <a:pt x="1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49" name="Freeform 379"/>
          <p:cNvSpPr>
            <a:spLocks/>
          </p:cNvSpPr>
          <p:nvPr/>
        </p:nvSpPr>
        <p:spPr bwMode="gray">
          <a:xfrm>
            <a:off x="8640763" y="214313"/>
            <a:ext cx="25400" cy="49212"/>
          </a:xfrm>
          <a:custGeom>
            <a:avLst/>
            <a:gdLst>
              <a:gd name="T0" fmla="*/ 2147483647 w 36"/>
              <a:gd name="T1" fmla="*/ 2147483647 h 70"/>
              <a:gd name="T2" fmla="*/ 2147483647 w 36"/>
              <a:gd name="T3" fmla="*/ 2147483647 h 70"/>
              <a:gd name="T4" fmla="*/ 2147483647 w 36"/>
              <a:gd name="T5" fmla="*/ 2147483647 h 70"/>
              <a:gd name="T6" fmla="*/ 0 w 36"/>
              <a:gd name="T7" fmla="*/ 2147483647 h 70"/>
              <a:gd name="T8" fmla="*/ 0 w 36"/>
              <a:gd name="T9" fmla="*/ 2147483647 h 70"/>
              <a:gd name="T10" fmla="*/ 0 w 36"/>
              <a:gd name="T11" fmla="*/ 2147483647 h 70"/>
              <a:gd name="T12" fmla="*/ 0 w 36"/>
              <a:gd name="T13" fmla="*/ 2147483647 h 70"/>
              <a:gd name="T14" fmla="*/ 0 w 36"/>
              <a:gd name="T15" fmla="*/ 2147483647 h 70"/>
              <a:gd name="T16" fmla="*/ 2147483647 w 36"/>
              <a:gd name="T17" fmla="*/ 2147483647 h 70"/>
              <a:gd name="T18" fmla="*/ 2147483647 w 36"/>
              <a:gd name="T19" fmla="*/ 2147483647 h 70"/>
              <a:gd name="T20" fmla="*/ 2147483647 w 36"/>
              <a:gd name="T21" fmla="*/ 2147483647 h 70"/>
              <a:gd name="T22" fmla="*/ 2147483647 w 36"/>
              <a:gd name="T23" fmla="*/ 2147483647 h 70"/>
              <a:gd name="T24" fmla="*/ 2147483647 w 36"/>
              <a:gd name="T25" fmla="*/ 2147483647 h 70"/>
              <a:gd name="T26" fmla="*/ 2147483647 w 36"/>
              <a:gd name="T27" fmla="*/ 2147483647 h 70"/>
              <a:gd name="T28" fmla="*/ 2147483647 w 36"/>
              <a:gd name="T29" fmla="*/ 2147483647 h 70"/>
              <a:gd name="T30" fmla="*/ 2147483647 w 36"/>
              <a:gd name="T31" fmla="*/ 2147483647 h 70"/>
              <a:gd name="T32" fmla="*/ 2147483647 w 36"/>
              <a:gd name="T33" fmla="*/ 2147483647 h 70"/>
              <a:gd name="T34" fmla="*/ 2147483647 w 36"/>
              <a:gd name="T35" fmla="*/ 2147483647 h 70"/>
              <a:gd name="T36" fmla="*/ 2147483647 w 36"/>
              <a:gd name="T37" fmla="*/ 0 h 70"/>
              <a:gd name="T38" fmla="*/ 2147483647 w 36"/>
              <a:gd name="T39" fmla="*/ 0 h 70"/>
              <a:gd name="T40" fmla="*/ 2147483647 w 36"/>
              <a:gd name="T41" fmla="*/ 2147483647 h 70"/>
              <a:gd name="T42" fmla="*/ 2147483647 w 36"/>
              <a:gd name="T43" fmla="*/ 2147483647 h 70"/>
              <a:gd name="T44" fmla="*/ 2147483647 w 36"/>
              <a:gd name="T45" fmla="*/ 2147483647 h 70"/>
              <a:gd name="T46" fmla="*/ 2147483647 w 36"/>
              <a:gd name="T47" fmla="*/ 2147483647 h 70"/>
              <a:gd name="T48" fmla="*/ 2147483647 w 36"/>
              <a:gd name="T49" fmla="*/ 2147483647 h 70"/>
              <a:gd name="T50" fmla="*/ 2147483647 w 36"/>
              <a:gd name="T51" fmla="*/ 2147483647 h 70"/>
              <a:gd name="T52" fmla="*/ 2147483647 w 36"/>
              <a:gd name="T53" fmla="*/ 2147483647 h 70"/>
              <a:gd name="T54" fmla="*/ 2147483647 w 36"/>
              <a:gd name="T55" fmla="*/ 2147483647 h 70"/>
              <a:gd name="T56" fmla="*/ 2147483647 w 36"/>
              <a:gd name="T57" fmla="*/ 2147483647 h 70"/>
              <a:gd name="T58" fmla="*/ 2147483647 w 36"/>
              <a:gd name="T59" fmla="*/ 2147483647 h 70"/>
              <a:gd name="T60" fmla="*/ 2147483647 w 36"/>
              <a:gd name="T61" fmla="*/ 2147483647 h 70"/>
              <a:gd name="T62" fmla="*/ 2147483647 w 36"/>
              <a:gd name="T63" fmla="*/ 2147483647 h 70"/>
              <a:gd name="T64" fmla="*/ 2147483647 w 36"/>
              <a:gd name="T65" fmla="*/ 2147483647 h 70"/>
              <a:gd name="T66" fmla="*/ 2147483647 w 36"/>
              <a:gd name="T67" fmla="*/ 2147483647 h 70"/>
              <a:gd name="T68" fmla="*/ 2147483647 w 36"/>
              <a:gd name="T69" fmla="*/ 2147483647 h 70"/>
              <a:gd name="T70" fmla="*/ 2147483647 w 36"/>
              <a:gd name="T71" fmla="*/ 2147483647 h 70"/>
              <a:gd name="T72" fmla="*/ 2147483647 w 36"/>
              <a:gd name="T73" fmla="*/ 2147483647 h 70"/>
              <a:gd name="T74" fmla="*/ 2147483647 w 36"/>
              <a:gd name="T75" fmla="*/ 2147483647 h 70"/>
              <a:gd name="T76" fmla="*/ 2147483647 w 36"/>
              <a:gd name="T77" fmla="*/ 2147483647 h 70"/>
              <a:gd name="T78" fmla="*/ 2147483647 w 36"/>
              <a:gd name="T79" fmla="*/ 2147483647 h 70"/>
              <a:gd name="T80" fmla="*/ 2147483647 w 36"/>
              <a:gd name="T81" fmla="*/ 2147483647 h 70"/>
              <a:gd name="T82" fmla="*/ 2147483647 w 36"/>
              <a:gd name="T83" fmla="*/ 2147483647 h 70"/>
              <a:gd name="T84" fmla="*/ 2147483647 w 36"/>
              <a:gd name="T85" fmla="*/ 2147483647 h 70"/>
              <a:gd name="T86" fmla="*/ 2147483647 w 36"/>
              <a:gd name="T87" fmla="*/ 2147483647 h 70"/>
              <a:gd name="T88" fmla="*/ 2147483647 w 36"/>
              <a:gd name="T89" fmla="*/ 2147483647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 h="70">
                <a:moveTo>
                  <a:pt x="10" y="70"/>
                </a:moveTo>
                <a:lnTo>
                  <a:pt x="10" y="70"/>
                </a:lnTo>
                <a:lnTo>
                  <a:pt x="4" y="60"/>
                </a:lnTo>
                <a:lnTo>
                  <a:pt x="0" y="48"/>
                </a:lnTo>
                <a:lnTo>
                  <a:pt x="0" y="36"/>
                </a:lnTo>
                <a:lnTo>
                  <a:pt x="0" y="24"/>
                </a:lnTo>
                <a:lnTo>
                  <a:pt x="4" y="32"/>
                </a:lnTo>
                <a:lnTo>
                  <a:pt x="12" y="38"/>
                </a:lnTo>
                <a:lnTo>
                  <a:pt x="8" y="28"/>
                </a:lnTo>
                <a:lnTo>
                  <a:pt x="6" y="18"/>
                </a:lnTo>
                <a:lnTo>
                  <a:pt x="8" y="12"/>
                </a:lnTo>
                <a:lnTo>
                  <a:pt x="10" y="8"/>
                </a:lnTo>
                <a:lnTo>
                  <a:pt x="16" y="2"/>
                </a:lnTo>
                <a:lnTo>
                  <a:pt x="22" y="0"/>
                </a:lnTo>
                <a:lnTo>
                  <a:pt x="20" y="8"/>
                </a:lnTo>
                <a:lnTo>
                  <a:pt x="22" y="16"/>
                </a:lnTo>
                <a:lnTo>
                  <a:pt x="26" y="12"/>
                </a:lnTo>
                <a:lnTo>
                  <a:pt x="28" y="10"/>
                </a:lnTo>
                <a:lnTo>
                  <a:pt x="34" y="26"/>
                </a:lnTo>
                <a:lnTo>
                  <a:pt x="36" y="34"/>
                </a:lnTo>
                <a:lnTo>
                  <a:pt x="36" y="42"/>
                </a:lnTo>
                <a:lnTo>
                  <a:pt x="34" y="48"/>
                </a:lnTo>
                <a:lnTo>
                  <a:pt x="32" y="38"/>
                </a:lnTo>
                <a:lnTo>
                  <a:pt x="30" y="36"/>
                </a:lnTo>
                <a:lnTo>
                  <a:pt x="26" y="34"/>
                </a:lnTo>
                <a:lnTo>
                  <a:pt x="28" y="40"/>
                </a:lnTo>
                <a:lnTo>
                  <a:pt x="30" y="46"/>
                </a:lnTo>
                <a:lnTo>
                  <a:pt x="30" y="54"/>
                </a:lnTo>
                <a:lnTo>
                  <a:pt x="30" y="60"/>
                </a:lnTo>
                <a:lnTo>
                  <a:pt x="28" y="64"/>
                </a:lnTo>
                <a:lnTo>
                  <a:pt x="24" y="70"/>
                </a:lnTo>
                <a:lnTo>
                  <a:pt x="1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0" name="Freeform 380"/>
          <p:cNvSpPr>
            <a:spLocks/>
          </p:cNvSpPr>
          <p:nvPr/>
        </p:nvSpPr>
        <p:spPr bwMode="gray">
          <a:xfrm>
            <a:off x="8729663" y="242888"/>
            <a:ext cx="14287" cy="14287"/>
          </a:xfrm>
          <a:custGeom>
            <a:avLst/>
            <a:gdLst>
              <a:gd name="T0" fmla="*/ 2147483647 w 18"/>
              <a:gd name="T1" fmla="*/ 2147483647 h 20"/>
              <a:gd name="T2" fmla="*/ 2147483647 w 18"/>
              <a:gd name="T3" fmla="*/ 2147483647 h 20"/>
              <a:gd name="T4" fmla="*/ 2147483647 w 18"/>
              <a:gd name="T5" fmla="*/ 2147483647 h 20"/>
              <a:gd name="T6" fmla="*/ 0 w 18"/>
              <a:gd name="T7" fmla="*/ 2147483647 h 20"/>
              <a:gd name="T8" fmla="*/ 0 w 18"/>
              <a:gd name="T9" fmla="*/ 2147483647 h 20"/>
              <a:gd name="T10" fmla="*/ 2147483647 w 18"/>
              <a:gd name="T11" fmla="*/ 0 h 20"/>
              <a:gd name="T12" fmla="*/ 2147483647 w 18"/>
              <a:gd name="T13" fmla="*/ 214748364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0">
                <a:moveTo>
                  <a:pt x="18" y="8"/>
                </a:moveTo>
                <a:lnTo>
                  <a:pt x="6" y="20"/>
                </a:lnTo>
                <a:lnTo>
                  <a:pt x="0" y="14"/>
                </a:lnTo>
                <a:lnTo>
                  <a:pt x="12" y="0"/>
                </a:lnTo>
                <a:lnTo>
                  <a:pt x="1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1" name="Freeform 381"/>
          <p:cNvSpPr>
            <a:spLocks/>
          </p:cNvSpPr>
          <p:nvPr/>
        </p:nvSpPr>
        <p:spPr bwMode="gray">
          <a:xfrm>
            <a:off x="8729663" y="242888"/>
            <a:ext cx="14287" cy="14287"/>
          </a:xfrm>
          <a:custGeom>
            <a:avLst/>
            <a:gdLst>
              <a:gd name="T0" fmla="*/ 2147483647 w 18"/>
              <a:gd name="T1" fmla="*/ 2147483647 h 20"/>
              <a:gd name="T2" fmla="*/ 2147483647 w 18"/>
              <a:gd name="T3" fmla="*/ 2147483647 h 20"/>
              <a:gd name="T4" fmla="*/ 2147483647 w 18"/>
              <a:gd name="T5" fmla="*/ 2147483647 h 20"/>
              <a:gd name="T6" fmla="*/ 0 w 18"/>
              <a:gd name="T7" fmla="*/ 2147483647 h 20"/>
              <a:gd name="T8" fmla="*/ 0 w 18"/>
              <a:gd name="T9" fmla="*/ 2147483647 h 20"/>
              <a:gd name="T10" fmla="*/ 2147483647 w 1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0">
                <a:moveTo>
                  <a:pt x="18" y="8"/>
                </a:moveTo>
                <a:lnTo>
                  <a:pt x="6" y="20"/>
                </a:lnTo>
                <a:lnTo>
                  <a:pt x="0" y="14"/>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2" name="Freeform 382"/>
          <p:cNvSpPr>
            <a:spLocks/>
          </p:cNvSpPr>
          <p:nvPr/>
        </p:nvSpPr>
        <p:spPr bwMode="gray">
          <a:xfrm>
            <a:off x="8753475" y="207963"/>
            <a:ext cx="23813" cy="25400"/>
          </a:xfrm>
          <a:custGeom>
            <a:avLst/>
            <a:gdLst>
              <a:gd name="T0" fmla="*/ 0 w 34"/>
              <a:gd name="T1" fmla="*/ 2147483647 h 36"/>
              <a:gd name="T2" fmla="*/ 0 w 34"/>
              <a:gd name="T3" fmla="*/ 2147483647 h 36"/>
              <a:gd name="T4" fmla="*/ 2147483647 w 34"/>
              <a:gd name="T5" fmla="*/ 2147483647 h 36"/>
              <a:gd name="T6" fmla="*/ 2147483647 w 34"/>
              <a:gd name="T7" fmla="*/ 2147483647 h 36"/>
              <a:gd name="T8" fmla="*/ 2147483647 w 34"/>
              <a:gd name="T9" fmla="*/ 0 h 36"/>
              <a:gd name="T10" fmla="*/ 2147483647 w 34"/>
              <a:gd name="T11" fmla="*/ 0 h 36"/>
              <a:gd name="T12" fmla="*/ 2147483647 w 34"/>
              <a:gd name="T13" fmla="*/ 0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2147483647 h 36"/>
              <a:gd name="T34" fmla="*/ 0 w 34"/>
              <a:gd name="T35" fmla="*/ 2147483647 h 36"/>
              <a:gd name="T36" fmla="*/ 0 w 34"/>
              <a:gd name="T37" fmla="*/ 2147483647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36">
                <a:moveTo>
                  <a:pt x="0" y="28"/>
                </a:moveTo>
                <a:lnTo>
                  <a:pt x="0" y="28"/>
                </a:lnTo>
                <a:lnTo>
                  <a:pt x="4" y="12"/>
                </a:lnTo>
                <a:lnTo>
                  <a:pt x="8" y="6"/>
                </a:lnTo>
                <a:lnTo>
                  <a:pt x="14" y="0"/>
                </a:lnTo>
                <a:lnTo>
                  <a:pt x="22" y="0"/>
                </a:lnTo>
                <a:lnTo>
                  <a:pt x="28" y="4"/>
                </a:lnTo>
                <a:lnTo>
                  <a:pt x="32" y="6"/>
                </a:lnTo>
                <a:lnTo>
                  <a:pt x="34" y="10"/>
                </a:lnTo>
                <a:lnTo>
                  <a:pt x="34" y="18"/>
                </a:lnTo>
                <a:lnTo>
                  <a:pt x="30" y="26"/>
                </a:lnTo>
                <a:lnTo>
                  <a:pt x="22" y="30"/>
                </a:lnTo>
                <a:lnTo>
                  <a:pt x="14" y="34"/>
                </a:lnTo>
                <a:lnTo>
                  <a:pt x="6" y="3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3" name="Freeform 383"/>
          <p:cNvSpPr>
            <a:spLocks/>
          </p:cNvSpPr>
          <p:nvPr/>
        </p:nvSpPr>
        <p:spPr bwMode="gray">
          <a:xfrm>
            <a:off x="8745538" y="349250"/>
            <a:ext cx="61912" cy="17463"/>
          </a:xfrm>
          <a:custGeom>
            <a:avLst/>
            <a:gdLst>
              <a:gd name="T0" fmla="*/ 2147483647 w 86"/>
              <a:gd name="T1" fmla="*/ 0 h 26"/>
              <a:gd name="T2" fmla="*/ 2147483647 w 86"/>
              <a:gd name="T3" fmla="*/ 2147483647 h 26"/>
              <a:gd name="T4" fmla="*/ 0 w 86"/>
              <a:gd name="T5" fmla="*/ 2147483647 h 26"/>
              <a:gd name="T6" fmla="*/ 0 w 86"/>
              <a:gd name="T7" fmla="*/ 0 h 26"/>
              <a:gd name="T8" fmla="*/ 2147483647 w 86"/>
              <a:gd name="T9" fmla="*/ 0 h 26"/>
              <a:gd name="T10" fmla="*/ 2147483647 w 86"/>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26">
                <a:moveTo>
                  <a:pt x="86" y="0"/>
                </a:moveTo>
                <a:lnTo>
                  <a:pt x="86" y="26"/>
                </a:lnTo>
                <a:lnTo>
                  <a:pt x="0" y="26"/>
                </a:lnTo>
                <a:lnTo>
                  <a:pt x="0" y="0"/>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4" name="Freeform 384"/>
          <p:cNvSpPr>
            <a:spLocks/>
          </p:cNvSpPr>
          <p:nvPr/>
        </p:nvSpPr>
        <p:spPr bwMode="gray">
          <a:xfrm>
            <a:off x="8640763" y="227013"/>
            <a:ext cx="119062" cy="249237"/>
          </a:xfrm>
          <a:custGeom>
            <a:avLst/>
            <a:gdLst>
              <a:gd name="T0" fmla="*/ 2147483647 w 168"/>
              <a:gd name="T1" fmla="*/ 2147483647 h 352"/>
              <a:gd name="T2" fmla="*/ 2147483647 w 168"/>
              <a:gd name="T3" fmla="*/ 2147483647 h 352"/>
              <a:gd name="T4" fmla="*/ 2147483647 w 168"/>
              <a:gd name="T5" fmla="*/ 2147483647 h 352"/>
              <a:gd name="T6" fmla="*/ 2147483647 w 168"/>
              <a:gd name="T7" fmla="*/ 2147483647 h 352"/>
              <a:gd name="T8" fmla="*/ 2147483647 w 168"/>
              <a:gd name="T9" fmla="*/ 2147483647 h 352"/>
              <a:gd name="T10" fmla="*/ 2147483647 w 168"/>
              <a:gd name="T11" fmla="*/ 2147483647 h 352"/>
              <a:gd name="T12" fmla="*/ 2147483647 w 168"/>
              <a:gd name="T13" fmla="*/ 2147483647 h 352"/>
              <a:gd name="T14" fmla="*/ 2147483647 w 168"/>
              <a:gd name="T15" fmla="*/ 2147483647 h 352"/>
              <a:gd name="T16" fmla="*/ 2147483647 w 168"/>
              <a:gd name="T17" fmla="*/ 2147483647 h 352"/>
              <a:gd name="T18" fmla="*/ 2147483647 w 168"/>
              <a:gd name="T19" fmla="*/ 2147483647 h 352"/>
              <a:gd name="T20" fmla="*/ 2147483647 w 168"/>
              <a:gd name="T21" fmla="*/ 2147483647 h 352"/>
              <a:gd name="T22" fmla="*/ 2147483647 w 168"/>
              <a:gd name="T23" fmla="*/ 2147483647 h 352"/>
              <a:gd name="T24" fmla="*/ 2147483647 w 168"/>
              <a:gd name="T25" fmla="*/ 2147483647 h 352"/>
              <a:gd name="T26" fmla="*/ 2147483647 w 168"/>
              <a:gd name="T27" fmla="*/ 2147483647 h 352"/>
              <a:gd name="T28" fmla="*/ 2147483647 w 168"/>
              <a:gd name="T29" fmla="*/ 2147483647 h 352"/>
              <a:gd name="T30" fmla="*/ 0 w 168"/>
              <a:gd name="T31" fmla="*/ 2147483647 h 352"/>
              <a:gd name="T32" fmla="*/ 2147483647 w 168"/>
              <a:gd name="T33" fmla="*/ 2147483647 h 352"/>
              <a:gd name="T34" fmla="*/ 2147483647 w 168"/>
              <a:gd name="T35" fmla="*/ 2147483647 h 352"/>
              <a:gd name="T36" fmla="*/ 2147483647 w 168"/>
              <a:gd name="T37" fmla="*/ 2147483647 h 352"/>
              <a:gd name="T38" fmla="*/ 2147483647 w 168"/>
              <a:gd name="T39" fmla="*/ 2147483647 h 352"/>
              <a:gd name="T40" fmla="*/ 2147483647 w 168"/>
              <a:gd name="T41" fmla="*/ 2147483647 h 352"/>
              <a:gd name="T42" fmla="*/ 2147483647 w 168"/>
              <a:gd name="T43" fmla="*/ 2147483647 h 352"/>
              <a:gd name="T44" fmla="*/ 2147483647 w 168"/>
              <a:gd name="T45" fmla="*/ 2147483647 h 352"/>
              <a:gd name="T46" fmla="*/ 2147483647 w 168"/>
              <a:gd name="T47" fmla="*/ 2147483647 h 352"/>
              <a:gd name="T48" fmla="*/ 2147483647 w 168"/>
              <a:gd name="T49" fmla="*/ 2147483647 h 352"/>
              <a:gd name="T50" fmla="*/ 2147483647 w 168"/>
              <a:gd name="T51" fmla="*/ 2147483647 h 352"/>
              <a:gd name="T52" fmla="*/ 2147483647 w 168"/>
              <a:gd name="T53" fmla="*/ 2147483647 h 352"/>
              <a:gd name="T54" fmla="*/ 2147483647 w 168"/>
              <a:gd name="T55" fmla="*/ 2147483647 h 352"/>
              <a:gd name="T56" fmla="*/ 2147483647 w 168"/>
              <a:gd name="T57" fmla="*/ 2147483647 h 352"/>
              <a:gd name="T58" fmla="*/ 2147483647 w 168"/>
              <a:gd name="T59" fmla="*/ 2147483647 h 352"/>
              <a:gd name="T60" fmla="*/ 2147483647 w 168"/>
              <a:gd name="T61" fmla="*/ 2147483647 h 352"/>
              <a:gd name="T62" fmla="*/ 2147483647 w 168"/>
              <a:gd name="T63" fmla="*/ 2147483647 h 352"/>
              <a:gd name="T64" fmla="*/ 2147483647 w 168"/>
              <a:gd name="T65" fmla="*/ 2147483647 h 352"/>
              <a:gd name="T66" fmla="*/ 2147483647 w 168"/>
              <a:gd name="T67" fmla="*/ 2147483647 h 352"/>
              <a:gd name="T68" fmla="*/ 2147483647 w 168"/>
              <a:gd name="T69" fmla="*/ 2147483647 h 352"/>
              <a:gd name="T70" fmla="*/ 2147483647 w 168"/>
              <a:gd name="T71" fmla="*/ 2147483647 h 352"/>
              <a:gd name="T72" fmla="*/ 2147483647 w 168"/>
              <a:gd name="T73" fmla="*/ 0 h 352"/>
              <a:gd name="T74" fmla="*/ 2147483647 w 168"/>
              <a:gd name="T75" fmla="*/ 2147483647 h 352"/>
              <a:gd name="T76" fmla="*/ 2147483647 w 168"/>
              <a:gd name="T77" fmla="*/ 2147483647 h 352"/>
              <a:gd name="T78" fmla="*/ 2147483647 w 168"/>
              <a:gd name="T79" fmla="*/ 2147483647 h 352"/>
              <a:gd name="T80" fmla="*/ 2147483647 w 168"/>
              <a:gd name="T81" fmla="*/ 2147483647 h 352"/>
              <a:gd name="T82" fmla="*/ 2147483647 w 168"/>
              <a:gd name="T83" fmla="*/ 2147483647 h 352"/>
              <a:gd name="T84" fmla="*/ 2147483647 w 168"/>
              <a:gd name="T85" fmla="*/ 2147483647 h 352"/>
              <a:gd name="T86" fmla="*/ 2147483647 w 168"/>
              <a:gd name="T87" fmla="*/ 2147483647 h 352"/>
              <a:gd name="T88" fmla="*/ 2147483647 w 168"/>
              <a:gd name="T89" fmla="*/ 2147483647 h 352"/>
              <a:gd name="T90" fmla="*/ 2147483647 w 168"/>
              <a:gd name="T91" fmla="*/ 2147483647 h 352"/>
              <a:gd name="T92" fmla="*/ 2147483647 w 168"/>
              <a:gd name="T93" fmla="*/ 2147483647 h 352"/>
              <a:gd name="T94" fmla="*/ 2147483647 w 168"/>
              <a:gd name="T95" fmla="*/ 2147483647 h 352"/>
              <a:gd name="T96" fmla="*/ 2147483647 w 168"/>
              <a:gd name="T97" fmla="*/ 2147483647 h 352"/>
              <a:gd name="T98" fmla="*/ 2147483647 w 168"/>
              <a:gd name="T99" fmla="*/ 2147483647 h 352"/>
              <a:gd name="T100" fmla="*/ 2147483647 w 168"/>
              <a:gd name="T101" fmla="*/ 2147483647 h 352"/>
              <a:gd name="T102" fmla="*/ 2147483647 w 168"/>
              <a:gd name="T103" fmla="*/ 2147483647 h 352"/>
              <a:gd name="T104" fmla="*/ 2147483647 w 168"/>
              <a:gd name="T105" fmla="*/ 2147483647 h 352"/>
              <a:gd name="T106" fmla="*/ 2147483647 w 168"/>
              <a:gd name="T107" fmla="*/ 2147483647 h 352"/>
              <a:gd name="T108" fmla="*/ 2147483647 w 168"/>
              <a:gd name="T109" fmla="*/ 2147483647 h 352"/>
              <a:gd name="T110" fmla="*/ 2147483647 w 168"/>
              <a:gd name="T111" fmla="*/ 2147483647 h 352"/>
              <a:gd name="T112" fmla="*/ 2147483647 w 168"/>
              <a:gd name="T113" fmla="*/ 2147483647 h 352"/>
              <a:gd name="T114" fmla="*/ 2147483647 w 168"/>
              <a:gd name="T115" fmla="*/ 2147483647 h 352"/>
              <a:gd name="T116" fmla="*/ 2147483647 w 168"/>
              <a:gd name="T117" fmla="*/ 2147483647 h 352"/>
              <a:gd name="T118" fmla="*/ 2147483647 w 168"/>
              <a:gd name="T119" fmla="*/ 2147483647 h 352"/>
              <a:gd name="T120" fmla="*/ 2147483647 w 168"/>
              <a:gd name="T121" fmla="*/ 2147483647 h 352"/>
              <a:gd name="T122" fmla="*/ 2147483647 w 168"/>
              <a:gd name="T123" fmla="*/ 2147483647 h 352"/>
              <a:gd name="T124" fmla="*/ 2147483647 w 168"/>
              <a:gd name="T125" fmla="*/ 2147483647 h 3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8" h="352">
                <a:moveTo>
                  <a:pt x="26" y="342"/>
                </a:moveTo>
                <a:lnTo>
                  <a:pt x="26" y="342"/>
                </a:lnTo>
                <a:lnTo>
                  <a:pt x="26" y="336"/>
                </a:lnTo>
                <a:lnTo>
                  <a:pt x="26" y="332"/>
                </a:lnTo>
                <a:lnTo>
                  <a:pt x="32" y="324"/>
                </a:lnTo>
                <a:lnTo>
                  <a:pt x="40" y="316"/>
                </a:lnTo>
                <a:lnTo>
                  <a:pt x="44" y="312"/>
                </a:lnTo>
                <a:lnTo>
                  <a:pt x="46" y="306"/>
                </a:lnTo>
                <a:lnTo>
                  <a:pt x="48" y="290"/>
                </a:lnTo>
                <a:lnTo>
                  <a:pt x="52" y="274"/>
                </a:lnTo>
                <a:lnTo>
                  <a:pt x="56" y="258"/>
                </a:lnTo>
                <a:lnTo>
                  <a:pt x="60" y="250"/>
                </a:lnTo>
                <a:lnTo>
                  <a:pt x="66" y="244"/>
                </a:lnTo>
                <a:lnTo>
                  <a:pt x="68" y="220"/>
                </a:lnTo>
                <a:lnTo>
                  <a:pt x="76" y="198"/>
                </a:lnTo>
                <a:lnTo>
                  <a:pt x="86" y="178"/>
                </a:lnTo>
                <a:lnTo>
                  <a:pt x="102" y="158"/>
                </a:lnTo>
                <a:lnTo>
                  <a:pt x="98" y="148"/>
                </a:lnTo>
                <a:lnTo>
                  <a:pt x="94" y="138"/>
                </a:lnTo>
                <a:lnTo>
                  <a:pt x="90" y="138"/>
                </a:lnTo>
                <a:lnTo>
                  <a:pt x="88" y="134"/>
                </a:lnTo>
                <a:lnTo>
                  <a:pt x="84" y="130"/>
                </a:lnTo>
                <a:lnTo>
                  <a:pt x="84" y="126"/>
                </a:lnTo>
                <a:lnTo>
                  <a:pt x="70" y="142"/>
                </a:lnTo>
                <a:lnTo>
                  <a:pt x="62" y="148"/>
                </a:lnTo>
                <a:lnTo>
                  <a:pt x="54" y="154"/>
                </a:lnTo>
                <a:lnTo>
                  <a:pt x="52" y="154"/>
                </a:lnTo>
                <a:lnTo>
                  <a:pt x="46" y="150"/>
                </a:lnTo>
                <a:lnTo>
                  <a:pt x="42" y="146"/>
                </a:lnTo>
                <a:lnTo>
                  <a:pt x="38" y="140"/>
                </a:lnTo>
                <a:lnTo>
                  <a:pt x="30" y="128"/>
                </a:lnTo>
                <a:lnTo>
                  <a:pt x="26" y="124"/>
                </a:lnTo>
                <a:lnTo>
                  <a:pt x="22" y="120"/>
                </a:lnTo>
                <a:lnTo>
                  <a:pt x="16" y="116"/>
                </a:lnTo>
                <a:lnTo>
                  <a:pt x="10" y="116"/>
                </a:lnTo>
                <a:lnTo>
                  <a:pt x="4" y="112"/>
                </a:lnTo>
                <a:lnTo>
                  <a:pt x="2" y="106"/>
                </a:lnTo>
                <a:lnTo>
                  <a:pt x="0" y="94"/>
                </a:lnTo>
                <a:lnTo>
                  <a:pt x="6" y="92"/>
                </a:lnTo>
                <a:lnTo>
                  <a:pt x="12" y="92"/>
                </a:lnTo>
                <a:lnTo>
                  <a:pt x="22" y="100"/>
                </a:lnTo>
                <a:lnTo>
                  <a:pt x="30" y="108"/>
                </a:lnTo>
                <a:lnTo>
                  <a:pt x="38" y="116"/>
                </a:lnTo>
                <a:lnTo>
                  <a:pt x="46" y="124"/>
                </a:lnTo>
                <a:lnTo>
                  <a:pt x="50" y="128"/>
                </a:lnTo>
                <a:lnTo>
                  <a:pt x="56" y="132"/>
                </a:lnTo>
                <a:lnTo>
                  <a:pt x="66" y="120"/>
                </a:lnTo>
                <a:lnTo>
                  <a:pt x="76" y="108"/>
                </a:lnTo>
                <a:lnTo>
                  <a:pt x="78" y="104"/>
                </a:lnTo>
                <a:lnTo>
                  <a:pt x="82" y="102"/>
                </a:lnTo>
                <a:lnTo>
                  <a:pt x="92" y="100"/>
                </a:lnTo>
                <a:lnTo>
                  <a:pt x="96" y="94"/>
                </a:lnTo>
                <a:lnTo>
                  <a:pt x="94" y="78"/>
                </a:lnTo>
                <a:lnTo>
                  <a:pt x="88" y="68"/>
                </a:lnTo>
                <a:lnTo>
                  <a:pt x="82" y="58"/>
                </a:lnTo>
                <a:lnTo>
                  <a:pt x="84" y="46"/>
                </a:lnTo>
                <a:lnTo>
                  <a:pt x="88" y="40"/>
                </a:lnTo>
                <a:lnTo>
                  <a:pt x="92" y="36"/>
                </a:lnTo>
                <a:lnTo>
                  <a:pt x="96" y="36"/>
                </a:lnTo>
                <a:lnTo>
                  <a:pt x="100" y="36"/>
                </a:lnTo>
                <a:lnTo>
                  <a:pt x="104" y="38"/>
                </a:lnTo>
                <a:lnTo>
                  <a:pt x="108" y="36"/>
                </a:lnTo>
                <a:lnTo>
                  <a:pt x="112" y="36"/>
                </a:lnTo>
                <a:lnTo>
                  <a:pt x="116" y="38"/>
                </a:lnTo>
                <a:lnTo>
                  <a:pt x="120" y="46"/>
                </a:lnTo>
                <a:lnTo>
                  <a:pt x="124" y="56"/>
                </a:lnTo>
                <a:lnTo>
                  <a:pt x="114" y="76"/>
                </a:lnTo>
                <a:lnTo>
                  <a:pt x="112" y="78"/>
                </a:lnTo>
                <a:lnTo>
                  <a:pt x="112" y="82"/>
                </a:lnTo>
                <a:lnTo>
                  <a:pt x="114" y="86"/>
                </a:lnTo>
                <a:lnTo>
                  <a:pt x="122" y="86"/>
                </a:lnTo>
                <a:lnTo>
                  <a:pt x="124" y="82"/>
                </a:lnTo>
                <a:lnTo>
                  <a:pt x="130" y="78"/>
                </a:lnTo>
                <a:lnTo>
                  <a:pt x="140" y="74"/>
                </a:lnTo>
                <a:lnTo>
                  <a:pt x="154" y="64"/>
                </a:lnTo>
                <a:lnTo>
                  <a:pt x="154" y="56"/>
                </a:lnTo>
                <a:lnTo>
                  <a:pt x="154" y="50"/>
                </a:lnTo>
                <a:lnTo>
                  <a:pt x="156" y="42"/>
                </a:lnTo>
                <a:lnTo>
                  <a:pt x="154" y="34"/>
                </a:lnTo>
                <a:lnTo>
                  <a:pt x="150" y="30"/>
                </a:lnTo>
                <a:lnTo>
                  <a:pt x="146" y="24"/>
                </a:lnTo>
                <a:lnTo>
                  <a:pt x="142" y="14"/>
                </a:lnTo>
                <a:lnTo>
                  <a:pt x="144" y="6"/>
                </a:lnTo>
                <a:lnTo>
                  <a:pt x="148" y="0"/>
                </a:lnTo>
                <a:lnTo>
                  <a:pt x="150" y="0"/>
                </a:lnTo>
                <a:lnTo>
                  <a:pt x="160" y="14"/>
                </a:lnTo>
                <a:lnTo>
                  <a:pt x="164" y="22"/>
                </a:lnTo>
                <a:lnTo>
                  <a:pt x="166" y="30"/>
                </a:lnTo>
                <a:lnTo>
                  <a:pt x="168" y="52"/>
                </a:lnTo>
                <a:lnTo>
                  <a:pt x="168" y="74"/>
                </a:lnTo>
                <a:lnTo>
                  <a:pt x="156" y="84"/>
                </a:lnTo>
                <a:lnTo>
                  <a:pt x="142" y="92"/>
                </a:lnTo>
                <a:lnTo>
                  <a:pt x="136" y="106"/>
                </a:lnTo>
                <a:lnTo>
                  <a:pt x="134" y="124"/>
                </a:lnTo>
                <a:lnTo>
                  <a:pt x="130" y="142"/>
                </a:lnTo>
                <a:lnTo>
                  <a:pt x="134" y="154"/>
                </a:lnTo>
                <a:lnTo>
                  <a:pt x="138" y="168"/>
                </a:lnTo>
                <a:lnTo>
                  <a:pt x="138" y="180"/>
                </a:lnTo>
                <a:lnTo>
                  <a:pt x="136" y="192"/>
                </a:lnTo>
                <a:lnTo>
                  <a:pt x="134" y="198"/>
                </a:lnTo>
                <a:lnTo>
                  <a:pt x="128" y="202"/>
                </a:lnTo>
                <a:lnTo>
                  <a:pt x="120" y="210"/>
                </a:lnTo>
                <a:lnTo>
                  <a:pt x="104" y="222"/>
                </a:lnTo>
                <a:lnTo>
                  <a:pt x="110" y="228"/>
                </a:lnTo>
                <a:lnTo>
                  <a:pt x="112" y="234"/>
                </a:lnTo>
                <a:lnTo>
                  <a:pt x="116" y="248"/>
                </a:lnTo>
                <a:lnTo>
                  <a:pt x="116" y="262"/>
                </a:lnTo>
                <a:lnTo>
                  <a:pt x="116" y="280"/>
                </a:lnTo>
                <a:lnTo>
                  <a:pt x="118" y="284"/>
                </a:lnTo>
                <a:lnTo>
                  <a:pt x="120" y="288"/>
                </a:lnTo>
                <a:lnTo>
                  <a:pt x="122" y="292"/>
                </a:lnTo>
                <a:lnTo>
                  <a:pt x="122" y="296"/>
                </a:lnTo>
                <a:lnTo>
                  <a:pt x="114" y="306"/>
                </a:lnTo>
                <a:lnTo>
                  <a:pt x="112" y="312"/>
                </a:lnTo>
                <a:lnTo>
                  <a:pt x="110" y="318"/>
                </a:lnTo>
                <a:lnTo>
                  <a:pt x="106" y="324"/>
                </a:lnTo>
                <a:lnTo>
                  <a:pt x="100" y="326"/>
                </a:lnTo>
                <a:lnTo>
                  <a:pt x="90" y="328"/>
                </a:lnTo>
                <a:lnTo>
                  <a:pt x="88" y="326"/>
                </a:lnTo>
                <a:lnTo>
                  <a:pt x="90" y="320"/>
                </a:lnTo>
                <a:lnTo>
                  <a:pt x="94" y="316"/>
                </a:lnTo>
                <a:lnTo>
                  <a:pt x="96" y="310"/>
                </a:lnTo>
                <a:lnTo>
                  <a:pt x="98" y="302"/>
                </a:lnTo>
                <a:lnTo>
                  <a:pt x="100" y="296"/>
                </a:lnTo>
                <a:lnTo>
                  <a:pt x="104" y="288"/>
                </a:lnTo>
                <a:lnTo>
                  <a:pt x="94" y="264"/>
                </a:lnTo>
                <a:lnTo>
                  <a:pt x="90" y="250"/>
                </a:lnTo>
                <a:lnTo>
                  <a:pt x="88" y="236"/>
                </a:lnTo>
                <a:lnTo>
                  <a:pt x="86" y="242"/>
                </a:lnTo>
                <a:lnTo>
                  <a:pt x="86" y="248"/>
                </a:lnTo>
                <a:lnTo>
                  <a:pt x="88" y="260"/>
                </a:lnTo>
                <a:lnTo>
                  <a:pt x="78" y="272"/>
                </a:lnTo>
                <a:lnTo>
                  <a:pt x="68" y="286"/>
                </a:lnTo>
                <a:lnTo>
                  <a:pt x="60" y="302"/>
                </a:lnTo>
                <a:lnTo>
                  <a:pt x="58" y="310"/>
                </a:lnTo>
                <a:lnTo>
                  <a:pt x="58" y="318"/>
                </a:lnTo>
                <a:lnTo>
                  <a:pt x="48" y="336"/>
                </a:lnTo>
                <a:lnTo>
                  <a:pt x="42" y="344"/>
                </a:lnTo>
                <a:lnTo>
                  <a:pt x="38" y="352"/>
                </a:lnTo>
                <a:lnTo>
                  <a:pt x="36" y="352"/>
                </a:lnTo>
                <a:lnTo>
                  <a:pt x="32" y="350"/>
                </a:lnTo>
                <a:lnTo>
                  <a:pt x="28" y="346"/>
                </a:lnTo>
                <a:lnTo>
                  <a:pt x="26" y="3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5" name="Freeform 385"/>
          <p:cNvSpPr>
            <a:spLocks/>
          </p:cNvSpPr>
          <p:nvPr/>
        </p:nvSpPr>
        <p:spPr bwMode="gray">
          <a:xfrm>
            <a:off x="8764588" y="404813"/>
            <a:ext cx="36512" cy="5715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2147483647 w 52"/>
              <a:gd name="T15" fmla="*/ 2147483647 h 80"/>
              <a:gd name="T16" fmla="*/ 2147483647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2147483647 w 52"/>
              <a:gd name="T27" fmla="*/ 2147483647 h 80"/>
              <a:gd name="T28" fmla="*/ 2147483647 w 52"/>
              <a:gd name="T29" fmla="*/ 2147483647 h 80"/>
              <a:gd name="T30" fmla="*/ 2147483647 w 52"/>
              <a:gd name="T31" fmla="*/ 2147483647 h 80"/>
              <a:gd name="T32" fmla="*/ 2147483647 w 52"/>
              <a:gd name="T33" fmla="*/ 2147483647 h 80"/>
              <a:gd name="T34" fmla="*/ 0 w 52"/>
              <a:gd name="T35" fmla="*/ 2147483647 h 80"/>
              <a:gd name="T36" fmla="*/ 0 w 52"/>
              <a:gd name="T37" fmla="*/ 2147483647 h 80"/>
              <a:gd name="T38" fmla="*/ 0 w 52"/>
              <a:gd name="T39" fmla="*/ 2147483647 h 80"/>
              <a:gd name="T40" fmla="*/ 0 w 52"/>
              <a:gd name="T41" fmla="*/ 2147483647 h 80"/>
              <a:gd name="T42" fmla="*/ 2147483647 w 52"/>
              <a:gd name="T43" fmla="*/ 0 h 80"/>
              <a:gd name="T44" fmla="*/ 2147483647 w 52"/>
              <a:gd name="T45" fmla="*/ 0 h 80"/>
              <a:gd name="T46" fmla="*/ 2147483647 w 52"/>
              <a:gd name="T47" fmla="*/ 2147483647 h 80"/>
              <a:gd name="T48" fmla="*/ 2147483647 w 52"/>
              <a:gd name="T49" fmla="*/ 2147483647 h 80"/>
              <a:gd name="T50" fmla="*/ 2147483647 w 52"/>
              <a:gd name="T51" fmla="*/ 2147483647 h 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 h="80">
                <a:moveTo>
                  <a:pt x="10" y="10"/>
                </a:moveTo>
                <a:lnTo>
                  <a:pt x="10" y="10"/>
                </a:lnTo>
                <a:lnTo>
                  <a:pt x="34" y="34"/>
                </a:lnTo>
                <a:lnTo>
                  <a:pt x="46" y="44"/>
                </a:lnTo>
                <a:lnTo>
                  <a:pt x="50" y="52"/>
                </a:lnTo>
                <a:lnTo>
                  <a:pt x="52" y="60"/>
                </a:lnTo>
                <a:lnTo>
                  <a:pt x="52" y="70"/>
                </a:lnTo>
                <a:lnTo>
                  <a:pt x="40" y="80"/>
                </a:lnTo>
                <a:lnTo>
                  <a:pt x="40" y="66"/>
                </a:lnTo>
                <a:lnTo>
                  <a:pt x="40" y="60"/>
                </a:lnTo>
                <a:lnTo>
                  <a:pt x="36" y="54"/>
                </a:lnTo>
                <a:lnTo>
                  <a:pt x="4" y="22"/>
                </a:lnTo>
                <a:lnTo>
                  <a:pt x="0" y="16"/>
                </a:lnTo>
                <a:lnTo>
                  <a:pt x="0" y="12"/>
                </a:lnTo>
                <a:lnTo>
                  <a:pt x="0" y="8"/>
                </a:lnTo>
                <a:lnTo>
                  <a:pt x="6" y="0"/>
                </a:lnTo>
                <a:lnTo>
                  <a:pt x="6" y="6"/>
                </a:lnTo>
                <a:lnTo>
                  <a:pt x="1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6" name="Freeform 386"/>
          <p:cNvSpPr>
            <a:spLocks/>
          </p:cNvSpPr>
          <p:nvPr/>
        </p:nvSpPr>
        <p:spPr bwMode="gray">
          <a:xfrm>
            <a:off x="8764588" y="433388"/>
            <a:ext cx="22225" cy="28575"/>
          </a:xfrm>
          <a:custGeom>
            <a:avLst/>
            <a:gdLst>
              <a:gd name="T0" fmla="*/ 2147483647 w 32"/>
              <a:gd name="T1" fmla="*/ 2147483647 h 40"/>
              <a:gd name="T2" fmla="*/ 2147483647 w 32"/>
              <a:gd name="T3" fmla="*/ 2147483647 h 40"/>
              <a:gd name="T4" fmla="*/ 2147483647 w 32"/>
              <a:gd name="T5" fmla="*/ 2147483647 h 40"/>
              <a:gd name="T6" fmla="*/ 2147483647 w 32"/>
              <a:gd name="T7" fmla="*/ 2147483647 h 40"/>
              <a:gd name="T8" fmla="*/ 2147483647 w 32"/>
              <a:gd name="T9" fmla="*/ 2147483647 h 40"/>
              <a:gd name="T10" fmla="*/ 2147483647 w 32"/>
              <a:gd name="T11" fmla="*/ 2147483647 h 40"/>
              <a:gd name="T12" fmla="*/ 2147483647 w 32"/>
              <a:gd name="T13" fmla="*/ 2147483647 h 40"/>
              <a:gd name="T14" fmla="*/ 2147483647 w 32"/>
              <a:gd name="T15" fmla="*/ 2147483647 h 40"/>
              <a:gd name="T16" fmla="*/ 2147483647 w 32"/>
              <a:gd name="T17" fmla="*/ 2147483647 h 40"/>
              <a:gd name="T18" fmla="*/ 2147483647 w 32"/>
              <a:gd name="T19" fmla="*/ 2147483647 h 40"/>
              <a:gd name="T20" fmla="*/ 2147483647 w 32"/>
              <a:gd name="T21" fmla="*/ 2147483647 h 40"/>
              <a:gd name="T22" fmla="*/ 0 w 32"/>
              <a:gd name="T23" fmla="*/ 2147483647 h 40"/>
              <a:gd name="T24" fmla="*/ 0 w 32"/>
              <a:gd name="T25" fmla="*/ 2147483647 h 40"/>
              <a:gd name="T26" fmla="*/ 0 w 32"/>
              <a:gd name="T27" fmla="*/ 2147483647 h 40"/>
              <a:gd name="T28" fmla="*/ 2147483647 w 32"/>
              <a:gd name="T29" fmla="*/ 2147483647 h 40"/>
              <a:gd name="T30" fmla="*/ 2147483647 w 32"/>
              <a:gd name="T31" fmla="*/ 0 h 40"/>
              <a:gd name="T32" fmla="*/ 2147483647 w 32"/>
              <a:gd name="T33" fmla="*/ 2147483647 h 40"/>
              <a:gd name="T34" fmla="*/ 2147483647 w 32"/>
              <a:gd name="T35" fmla="*/ 2147483647 h 40"/>
              <a:gd name="T36" fmla="*/ 2147483647 w 32"/>
              <a:gd name="T37" fmla="*/ 2147483647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 h="40">
                <a:moveTo>
                  <a:pt x="32" y="34"/>
                </a:moveTo>
                <a:lnTo>
                  <a:pt x="32" y="34"/>
                </a:lnTo>
                <a:lnTo>
                  <a:pt x="26" y="40"/>
                </a:lnTo>
                <a:lnTo>
                  <a:pt x="20" y="32"/>
                </a:lnTo>
                <a:lnTo>
                  <a:pt x="20" y="12"/>
                </a:lnTo>
                <a:lnTo>
                  <a:pt x="16" y="16"/>
                </a:lnTo>
                <a:lnTo>
                  <a:pt x="14" y="24"/>
                </a:lnTo>
                <a:lnTo>
                  <a:pt x="14" y="40"/>
                </a:lnTo>
                <a:lnTo>
                  <a:pt x="0" y="28"/>
                </a:lnTo>
                <a:lnTo>
                  <a:pt x="0" y="20"/>
                </a:lnTo>
                <a:lnTo>
                  <a:pt x="2" y="12"/>
                </a:lnTo>
                <a:lnTo>
                  <a:pt x="10" y="0"/>
                </a:lnTo>
                <a:lnTo>
                  <a:pt x="32" y="20"/>
                </a:lnTo>
                <a:lnTo>
                  <a:pt x="32"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7" name="Freeform 387"/>
          <p:cNvSpPr>
            <a:spLocks/>
          </p:cNvSpPr>
          <p:nvPr/>
        </p:nvSpPr>
        <p:spPr bwMode="gray">
          <a:xfrm>
            <a:off x="8728075" y="496888"/>
            <a:ext cx="34925" cy="15875"/>
          </a:xfrm>
          <a:custGeom>
            <a:avLst/>
            <a:gdLst>
              <a:gd name="T0" fmla="*/ 2147483647 w 50"/>
              <a:gd name="T1" fmla="*/ 2147483647 h 22"/>
              <a:gd name="T2" fmla="*/ 2147483647 w 50"/>
              <a:gd name="T3" fmla="*/ 2147483647 h 22"/>
              <a:gd name="T4" fmla="*/ 2147483647 w 50"/>
              <a:gd name="T5" fmla="*/ 2147483647 h 22"/>
              <a:gd name="T6" fmla="*/ 2147483647 w 50"/>
              <a:gd name="T7" fmla="*/ 0 h 22"/>
              <a:gd name="T8" fmla="*/ 2147483647 w 50"/>
              <a:gd name="T9" fmla="*/ 0 h 22"/>
              <a:gd name="T10" fmla="*/ 0 w 50"/>
              <a:gd name="T11" fmla="*/ 0 h 22"/>
              <a:gd name="T12" fmla="*/ 0 w 50"/>
              <a:gd name="T13" fmla="*/ 0 h 22"/>
              <a:gd name="T14" fmla="*/ 2147483647 w 50"/>
              <a:gd name="T15" fmla="*/ 2147483647 h 22"/>
              <a:gd name="T16" fmla="*/ 2147483647 w 50"/>
              <a:gd name="T17" fmla="*/ 2147483647 h 22"/>
              <a:gd name="T18" fmla="*/ 2147483647 w 50"/>
              <a:gd name="T19" fmla="*/ 2147483647 h 22"/>
              <a:gd name="T20" fmla="*/ 2147483647 w 50"/>
              <a:gd name="T21" fmla="*/ 2147483647 h 22"/>
              <a:gd name="T22" fmla="*/ 2147483647 w 50"/>
              <a:gd name="T23" fmla="*/ 2147483647 h 22"/>
              <a:gd name="T24" fmla="*/ 2147483647 w 50"/>
              <a:gd name="T25" fmla="*/ 2147483647 h 22"/>
              <a:gd name="T26" fmla="*/ 2147483647 w 50"/>
              <a:gd name="T27" fmla="*/ 2147483647 h 22"/>
              <a:gd name="T28" fmla="*/ 2147483647 w 50"/>
              <a:gd name="T29" fmla="*/ 2147483647 h 22"/>
              <a:gd name="T30" fmla="*/ 2147483647 w 50"/>
              <a:gd name="T31" fmla="*/ 2147483647 h 22"/>
              <a:gd name="T32" fmla="*/ 2147483647 w 50"/>
              <a:gd name="T33" fmla="*/ 2147483647 h 22"/>
              <a:gd name="T34" fmla="*/ 2147483647 w 50"/>
              <a:gd name="T35" fmla="*/ 2147483647 h 22"/>
              <a:gd name="T36" fmla="*/ 2147483647 w 50"/>
              <a:gd name="T37" fmla="*/ 2147483647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0" h="22">
                <a:moveTo>
                  <a:pt x="48" y="8"/>
                </a:moveTo>
                <a:lnTo>
                  <a:pt x="48" y="8"/>
                </a:lnTo>
                <a:lnTo>
                  <a:pt x="50" y="4"/>
                </a:lnTo>
                <a:lnTo>
                  <a:pt x="50" y="0"/>
                </a:lnTo>
                <a:lnTo>
                  <a:pt x="0" y="0"/>
                </a:lnTo>
                <a:lnTo>
                  <a:pt x="2" y="4"/>
                </a:lnTo>
                <a:lnTo>
                  <a:pt x="4" y="10"/>
                </a:lnTo>
                <a:lnTo>
                  <a:pt x="10" y="18"/>
                </a:lnTo>
                <a:lnTo>
                  <a:pt x="16" y="20"/>
                </a:lnTo>
                <a:lnTo>
                  <a:pt x="24" y="22"/>
                </a:lnTo>
                <a:lnTo>
                  <a:pt x="30" y="22"/>
                </a:lnTo>
                <a:lnTo>
                  <a:pt x="36" y="20"/>
                </a:lnTo>
                <a:lnTo>
                  <a:pt x="42" y="14"/>
                </a:lnTo>
                <a:lnTo>
                  <a:pt x="4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8" name="Freeform 388"/>
          <p:cNvSpPr>
            <a:spLocks/>
          </p:cNvSpPr>
          <p:nvPr/>
        </p:nvSpPr>
        <p:spPr bwMode="gray">
          <a:xfrm>
            <a:off x="8721725" y="542925"/>
            <a:ext cx="26988" cy="36513"/>
          </a:xfrm>
          <a:custGeom>
            <a:avLst/>
            <a:gdLst>
              <a:gd name="T0" fmla="*/ 0 w 38"/>
              <a:gd name="T1" fmla="*/ 2147483647 h 52"/>
              <a:gd name="T2" fmla="*/ 0 w 38"/>
              <a:gd name="T3" fmla="*/ 2147483647 h 52"/>
              <a:gd name="T4" fmla="*/ 0 w 38"/>
              <a:gd name="T5" fmla="*/ 2147483647 h 52"/>
              <a:gd name="T6" fmla="*/ 2147483647 w 38"/>
              <a:gd name="T7" fmla="*/ 2147483647 h 52"/>
              <a:gd name="T8" fmla="*/ 2147483647 w 38"/>
              <a:gd name="T9" fmla="*/ 2147483647 h 52"/>
              <a:gd name="T10" fmla="*/ 2147483647 w 38"/>
              <a:gd name="T11" fmla="*/ 2147483647 h 52"/>
              <a:gd name="T12" fmla="*/ 2147483647 w 38"/>
              <a:gd name="T13" fmla="*/ 2147483647 h 52"/>
              <a:gd name="T14" fmla="*/ 2147483647 w 38"/>
              <a:gd name="T15" fmla="*/ 2147483647 h 52"/>
              <a:gd name="T16" fmla="*/ 2147483647 w 38"/>
              <a:gd name="T17" fmla="*/ 2147483647 h 52"/>
              <a:gd name="T18" fmla="*/ 2147483647 w 38"/>
              <a:gd name="T19" fmla="*/ 2147483647 h 52"/>
              <a:gd name="T20" fmla="*/ 2147483647 w 38"/>
              <a:gd name="T21" fmla="*/ 2147483647 h 52"/>
              <a:gd name="T22" fmla="*/ 2147483647 w 38"/>
              <a:gd name="T23" fmla="*/ 2147483647 h 52"/>
              <a:gd name="T24" fmla="*/ 2147483647 w 38"/>
              <a:gd name="T25" fmla="*/ 2147483647 h 52"/>
              <a:gd name="T26" fmla="*/ 2147483647 w 38"/>
              <a:gd name="T27" fmla="*/ 2147483647 h 52"/>
              <a:gd name="T28" fmla="*/ 2147483647 w 38"/>
              <a:gd name="T29" fmla="*/ 2147483647 h 52"/>
              <a:gd name="T30" fmla="*/ 2147483647 w 38"/>
              <a:gd name="T31" fmla="*/ 2147483647 h 52"/>
              <a:gd name="T32" fmla="*/ 2147483647 w 38"/>
              <a:gd name="T33" fmla="*/ 2147483647 h 52"/>
              <a:gd name="T34" fmla="*/ 2147483647 w 38"/>
              <a:gd name="T35" fmla="*/ 2147483647 h 52"/>
              <a:gd name="T36" fmla="*/ 0 w 38"/>
              <a:gd name="T37" fmla="*/ 2147483647 h 52"/>
              <a:gd name="T38" fmla="*/ 0 w 38"/>
              <a:gd name="T39" fmla="*/ 2147483647 h 52"/>
              <a:gd name="T40" fmla="*/ 0 w 38"/>
              <a:gd name="T41" fmla="*/ 2147483647 h 52"/>
              <a:gd name="T42" fmla="*/ 2147483647 w 38"/>
              <a:gd name="T43" fmla="*/ 2147483647 h 52"/>
              <a:gd name="T44" fmla="*/ 2147483647 w 38"/>
              <a:gd name="T45" fmla="*/ 2147483647 h 52"/>
              <a:gd name="T46" fmla="*/ 2147483647 w 38"/>
              <a:gd name="T47" fmla="*/ 2147483647 h 52"/>
              <a:gd name="T48" fmla="*/ 2147483647 w 38"/>
              <a:gd name="T49" fmla="*/ 0 h 52"/>
              <a:gd name="T50" fmla="*/ 2147483647 w 38"/>
              <a:gd name="T51" fmla="*/ 0 h 52"/>
              <a:gd name="T52" fmla="*/ 2147483647 w 38"/>
              <a:gd name="T53" fmla="*/ 0 h 52"/>
              <a:gd name="T54" fmla="*/ 2147483647 w 38"/>
              <a:gd name="T55" fmla="*/ 2147483647 h 52"/>
              <a:gd name="T56" fmla="*/ 2147483647 w 38"/>
              <a:gd name="T57" fmla="*/ 2147483647 h 52"/>
              <a:gd name="T58" fmla="*/ 2147483647 w 38"/>
              <a:gd name="T59" fmla="*/ 2147483647 h 52"/>
              <a:gd name="T60" fmla="*/ 2147483647 w 38"/>
              <a:gd name="T61" fmla="*/ 2147483647 h 52"/>
              <a:gd name="T62" fmla="*/ 2147483647 w 38"/>
              <a:gd name="T63" fmla="*/ 2147483647 h 52"/>
              <a:gd name="T64" fmla="*/ 2147483647 w 38"/>
              <a:gd name="T65" fmla="*/ 2147483647 h 52"/>
              <a:gd name="T66" fmla="*/ 2147483647 w 38"/>
              <a:gd name="T67" fmla="*/ 2147483647 h 52"/>
              <a:gd name="T68" fmla="*/ 2147483647 w 38"/>
              <a:gd name="T69" fmla="*/ 2147483647 h 52"/>
              <a:gd name="T70" fmla="*/ 2147483647 w 38"/>
              <a:gd name="T71" fmla="*/ 2147483647 h 52"/>
              <a:gd name="T72" fmla="*/ 2147483647 w 38"/>
              <a:gd name="T73" fmla="*/ 2147483647 h 52"/>
              <a:gd name="T74" fmla="*/ 2147483647 w 38"/>
              <a:gd name="T75" fmla="*/ 2147483647 h 52"/>
              <a:gd name="T76" fmla="*/ 2147483647 w 38"/>
              <a:gd name="T77" fmla="*/ 2147483647 h 52"/>
              <a:gd name="T78" fmla="*/ 2147483647 w 38"/>
              <a:gd name="T79" fmla="*/ 2147483647 h 52"/>
              <a:gd name="T80" fmla="*/ 2147483647 w 38"/>
              <a:gd name="T81" fmla="*/ 2147483647 h 52"/>
              <a:gd name="T82" fmla="*/ 0 w 38"/>
              <a:gd name="T83" fmla="*/ 2147483647 h 52"/>
              <a:gd name="T84" fmla="*/ 0 w 38"/>
              <a:gd name="T85" fmla="*/ 2147483647 h 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8" h="52">
                <a:moveTo>
                  <a:pt x="0" y="52"/>
                </a:moveTo>
                <a:lnTo>
                  <a:pt x="0" y="52"/>
                </a:lnTo>
                <a:lnTo>
                  <a:pt x="0" y="48"/>
                </a:lnTo>
                <a:lnTo>
                  <a:pt x="2" y="44"/>
                </a:lnTo>
                <a:lnTo>
                  <a:pt x="8" y="36"/>
                </a:lnTo>
                <a:lnTo>
                  <a:pt x="22" y="22"/>
                </a:lnTo>
                <a:lnTo>
                  <a:pt x="24" y="18"/>
                </a:lnTo>
                <a:lnTo>
                  <a:pt x="24" y="12"/>
                </a:lnTo>
                <a:lnTo>
                  <a:pt x="22" y="10"/>
                </a:lnTo>
                <a:lnTo>
                  <a:pt x="20" y="8"/>
                </a:lnTo>
                <a:lnTo>
                  <a:pt x="16" y="8"/>
                </a:lnTo>
                <a:lnTo>
                  <a:pt x="12" y="10"/>
                </a:lnTo>
                <a:lnTo>
                  <a:pt x="10" y="14"/>
                </a:lnTo>
                <a:lnTo>
                  <a:pt x="8" y="20"/>
                </a:lnTo>
                <a:lnTo>
                  <a:pt x="0" y="20"/>
                </a:lnTo>
                <a:lnTo>
                  <a:pt x="0" y="12"/>
                </a:lnTo>
                <a:lnTo>
                  <a:pt x="2" y="6"/>
                </a:lnTo>
                <a:lnTo>
                  <a:pt x="6" y="2"/>
                </a:lnTo>
                <a:lnTo>
                  <a:pt x="10" y="0"/>
                </a:lnTo>
                <a:lnTo>
                  <a:pt x="20" y="0"/>
                </a:lnTo>
                <a:lnTo>
                  <a:pt x="28" y="4"/>
                </a:lnTo>
                <a:lnTo>
                  <a:pt x="32" y="6"/>
                </a:lnTo>
                <a:lnTo>
                  <a:pt x="34" y="10"/>
                </a:lnTo>
                <a:lnTo>
                  <a:pt x="34" y="14"/>
                </a:lnTo>
                <a:lnTo>
                  <a:pt x="34" y="18"/>
                </a:lnTo>
                <a:lnTo>
                  <a:pt x="34" y="24"/>
                </a:lnTo>
                <a:lnTo>
                  <a:pt x="30" y="28"/>
                </a:lnTo>
                <a:lnTo>
                  <a:pt x="22" y="36"/>
                </a:lnTo>
                <a:lnTo>
                  <a:pt x="14" y="44"/>
                </a:lnTo>
                <a:lnTo>
                  <a:pt x="38" y="42"/>
                </a:lnTo>
                <a:lnTo>
                  <a:pt x="38" y="50"/>
                </a:lnTo>
                <a:lnTo>
                  <a:pt x="0" y="5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59" name="Freeform 389"/>
          <p:cNvSpPr>
            <a:spLocks/>
          </p:cNvSpPr>
          <p:nvPr/>
        </p:nvSpPr>
        <p:spPr bwMode="gray">
          <a:xfrm>
            <a:off x="8642350" y="534988"/>
            <a:ext cx="19050" cy="38100"/>
          </a:xfrm>
          <a:custGeom>
            <a:avLst/>
            <a:gdLst>
              <a:gd name="T0" fmla="*/ 2147483647 w 28"/>
              <a:gd name="T1" fmla="*/ 2147483647 h 52"/>
              <a:gd name="T2" fmla="*/ 2147483647 w 28"/>
              <a:gd name="T3" fmla="*/ 2147483647 h 52"/>
              <a:gd name="T4" fmla="*/ 2147483647 w 28"/>
              <a:gd name="T5" fmla="*/ 2147483647 h 52"/>
              <a:gd name="T6" fmla="*/ 2147483647 w 28"/>
              <a:gd name="T7" fmla="*/ 2147483647 h 52"/>
              <a:gd name="T8" fmla="*/ 2147483647 w 28"/>
              <a:gd name="T9" fmla="*/ 2147483647 h 52"/>
              <a:gd name="T10" fmla="*/ 2147483647 w 28"/>
              <a:gd name="T11" fmla="*/ 2147483647 h 52"/>
              <a:gd name="T12" fmla="*/ 2147483647 w 28"/>
              <a:gd name="T13" fmla="*/ 2147483647 h 52"/>
              <a:gd name="T14" fmla="*/ 0 w 28"/>
              <a:gd name="T15" fmla="*/ 2147483647 h 52"/>
              <a:gd name="T16" fmla="*/ 2147483647 w 28"/>
              <a:gd name="T17" fmla="*/ 2147483647 h 52"/>
              <a:gd name="T18" fmla="*/ 2147483647 w 28"/>
              <a:gd name="T19" fmla="*/ 2147483647 h 52"/>
              <a:gd name="T20" fmla="*/ 2147483647 w 28"/>
              <a:gd name="T21" fmla="*/ 2147483647 h 52"/>
              <a:gd name="T22" fmla="*/ 2147483647 w 28"/>
              <a:gd name="T23" fmla="*/ 2147483647 h 52"/>
              <a:gd name="T24" fmla="*/ 2147483647 w 28"/>
              <a:gd name="T25" fmla="*/ 2147483647 h 52"/>
              <a:gd name="T26" fmla="*/ 2147483647 w 28"/>
              <a:gd name="T27" fmla="*/ 2147483647 h 52"/>
              <a:gd name="T28" fmla="*/ 2147483647 w 28"/>
              <a:gd name="T29" fmla="*/ 0 h 52"/>
              <a:gd name="T30" fmla="*/ 2147483647 w 28"/>
              <a:gd name="T31" fmla="*/ 2147483647 h 52"/>
              <a:gd name="T32" fmla="*/ 2147483647 w 28"/>
              <a:gd name="T33" fmla="*/ 2147483647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52">
                <a:moveTo>
                  <a:pt x="28" y="4"/>
                </a:moveTo>
                <a:lnTo>
                  <a:pt x="28" y="4"/>
                </a:lnTo>
                <a:lnTo>
                  <a:pt x="12" y="52"/>
                </a:lnTo>
                <a:lnTo>
                  <a:pt x="2" y="48"/>
                </a:lnTo>
                <a:lnTo>
                  <a:pt x="14" y="16"/>
                </a:lnTo>
                <a:lnTo>
                  <a:pt x="14" y="14"/>
                </a:lnTo>
                <a:lnTo>
                  <a:pt x="0" y="10"/>
                </a:lnTo>
                <a:lnTo>
                  <a:pt x="2" y="4"/>
                </a:lnTo>
                <a:lnTo>
                  <a:pt x="10" y="6"/>
                </a:lnTo>
                <a:lnTo>
                  <a:pt x="14" y="6"/>
                </a:lnTo>
                <a:lnTo>
                  <a:pt x="18" y="4"/>
                </a:lnTo>
                <a:lnTo>
                  <a:pt x="20" y="0"/>
                </a:lnTo>
                <a:lnTo>
                  <a:pt x="28" y="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0" name="Freeform 390"/>
          <p:cNvSpPr>
            <a:spLocks noEditPoints="1"/>
          </p:cNvSpPr>
          <p:nvPr/>
        </p:nvSpPr>
        <p:spPr bwMode="gray">
          <a:xfrm>
            <a:off x="8764588" y="534988"/>
            <a:ext cx="31750" cy="36512"/>
          </a:xfrm>
          <a:custGeom>
            <a:avLst/>
            <a:gdLst>
              <a:gd name="T0" fmla="*/ 2147483647 w 44"/>
              <a:gd name="T1" fmla="*/ 2147483647 h 52"/>
              <a:gd name="T2" fmla="*/ 2147483647 w 44"/>
              <a:gd name="T3" fmla="*/ 2147483647 h 52"/>
              <a:gd name="T4" fmla="*/ 2147483647 w 44"/>
              <a:gd name="T5" fmla="*/ 2147483647 h 52"/>
              <a:gd name="T6" fmla="*/ 2147483647 w 44"/>
              <a:gd name="T7" fmla="*/ 2147483647 h 52"/>
              <a:gd name="T8" fmla="*/ 2147483647 w 44"/>
              <a:gd name="T9" fmla="*/ 2147483647 h 52"/>
              <a:gd name="T10" fmla="*/ 2147483647 w 44"/>
              <a:gd name="T11" fmla="*/ 0 h 52"/>
              <a:gd name="T12" fmla="*/ 2147483647 w 44"/>
              <a:gd name="T13" fmla="*/ 0 h 52"/>
              <a:gd name="T14" fmla="*/ 2147483647 w 44"/>
              <a:gd name="T15" fmla="*/ 0 h 52"/>
              <a:gd name="T16" fmla="*/ 2147483647 w 44"/>
              <a:gd name="T17" fmla="*/ 2147483647 h 52"/>
              <a:gd name="T18" fmla="*/ 0 w 44"/>
              <a:gd name="T19" fmla="*/ 2147483647 h 52"/>
              <a:gd name="T20" fmla="*/ 0 w 44"/>
              <a:gd name="T21" fmla="*/ 2147483647 h 52"/>
              <a:gd name="T22" fmla="*/ 2147483647 w 44"/>
              <a:gd name="T23" fmla="*/ 2147483647 h 52"/>
              <a:gd name="T24" fmla="*/ 2147483647 w 44"/>
              <a:gd name="T25" fmla="*/ 2147483647 h 52"/>
              <a:gd name="T26" fmla="*/ 2147483647 w 44"/>
              <a:gd name="T27" fmla="*/ 2147483647 h 52"/>
              <a:gd name="T28" fmla="*/ 2147483647 w 44"/>
              <a:gd name="T29" fmla="*/ 2147483647 h 52"/>
              <a:gd name="T30" fmla="*/ 2147483647 w 44"/>
              <a:gd name="T31" fmla="*/ 2147483647 h 52"/>
              <a:gd name="T32" fmla="*/ 2147483647 w 44"/>
              <a:gd name="T33" fmla="*/ 2147483647 h 52"/>
              <a:gd name="T34" fmla="*/ 2147483647 w 44"/>
              <a:gd name="T35" fmla="*/ 2147483647 h 52"/>
              <a:gd name="T36" fmla="*/ 2147483647 w 44"/>
              <a:gd name="T37" fmla="*/ 2147483647 h 52"/>
              <a:gd name="T38" fmla="*/ 2147483647 w 44"/>
              <a:gd name="T39" fmla="*/ 2147483647 h 52"/>
              <a:gd name="T40" fmla="*/ 2147483647 w 44"/>
              <a:gd name="T41" fmla="*/ 2147483647 h 52"/>
              <a:gd name="T42" fmla="*/ 2147483647 w 44"/>
              <a:gd name="T43" fmla="*/ 2147483647 h 52"/>
              <a:gd name="T44" fmla="*/ 2147483647 w 44"/>
              <a:gd name="T45" fmla="*/ 2147483647 h 52"/>
              <a:gd name="T46" fmla="*/ 2147483647 w 44"/>
              <a:gd name="T47" fmla="*/ 2147483647 h 52"/>
              <a:gd name="T48" fmla="*/ 2147483647 w 44"/>
              <a:gd name="T49" fmla="*/ 2147483647 h 52"/>
              <a:gd name="T50" fmla="*/ 2147483647 w 44"/>
              <a:gd name="T51" fmla="*/ 2147483647 h 52"/>
              <a:gd name="T52" fmla="*/ 2147483647 w 44"/>
              <a:gd name="T53" fmla="*/ 2147483647 h 52"/>
              <a:gd name="T54" fmla="*/ 2147483647 w 44"/>
              <a:gd name="T55" fmla="*/ 2147483647 h 52"/>
              <a:gd name="T56" fmla="*/ 2147483647 w 44"/>
              <a:gd name="T57" fmla="*/ 2147483647 h 52"/>
              <a:gd name="T58" fmla="*/ 2147483647 w 44"/>
              <a:gd name="T59" fmla="*/ 2147483647 h 52"/>
              <a:gd name="T60" fmla="*/ 2147483647 w 44"/>
              <a:gd name="T61" fmla="*/ 2147483647 h 52"/>
              <a:gd name="T62" fmla="*/ 2147483647 w 44"/>
              <a:gd name="T63" fmla="*/ 2147483647 h 52"/>
              <a:gd name="T64" fmla="*/ 2147483647 w 44"/>
              <a:gd name="T65" fmla="*/ 2147483647 h 52"/>
              <a:gd name="T66" fmla="*/ 2147483647 w 44"/>
              <a:gd name="T67" fmla="*/ 2147483647 h 52"/>
              <a:gd name="T68" fmla="*/ 2147483647 w 44"/>
              <a:gd name="T69" fmla="*/ 2147483647 h 52"/>
              <a:gd name="T70" fmla="*/ 2147483647 w 44"/>
              <a:gd name="T71" fmla="*/ 2147483647 h 52"/>
              <a:gd name="T72" fmla="*/ 2147483647 w 44"/>
              <a:gd name="T73" fmla="*/ 2147483647 h 52"/>
              <a:gd name="T74" fmla="*/ 2147483647 w 44"/>
              <a:gd name="T75" fmla="*/ 2147483647 h 52"/>
              <a:gd name="T76" fmla="*/ 2147483647 w 44"/>
              <a:gd name="T77" fmla="*/ 2147483647 h 52"/>
              <a:gd name="T78" fmla="*/ 2147483647 w 44"/>
              <a:gd name="T79" fmla="*/ 2147483647 h 52"/>
              <a:gd name="T80" fmla="*/ 2147483647 w 44"/>
              <a:gd name="T81" fmla="*/ 2147483647 h 52"/>
              <a:gd name="T82" fmla="*/ 2147483647 w 44"/>
              <a:gd name="T83" fmla="*/ 2147483647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 h="52">
                <a:moveTo>
                  <a:pt x="44" y="32"/>
                </a:moveTo>
                <a:lnTo>
                  <a:pt x="44" y="32"/>
                </a:lnTo>
                <a:lnTo>
                  <a:pt x="42" y="26"/>
                </a:lnTo>
                <a:lnTo>
                  <a:pt x="36" y="22"/>
                </a:lnTo>
                <a:lnTo>
                  <a:pt x="32" y="22"/>
                </a:lnTo>
                <a:lnTo>
                  <a:pt x="36" y="16"/>
                </a:lnTo>
                <a:lnTo>
                  <a:pt x="38" y="14"/>
                </a:lnTo>
                <a:lnTo>
                  <a:pt x="36" y="10"/>
                </a:lnTo>
                <a:lnTo>
                  <a:pt x="34" y="4"/>
                </a:lnTo>
                <a:lnTo>
                  <a:pt x="28" y="0"/>
                </a:lnTo>
                <a:lnTo>
                  <a:pt x="22" y="0"/>
                </a:lnTo>
                <a:lnTo>
                  <a:pt x="16" y="0"/>
                </a:lnTo>
                <a:lnTo>
                  <a:pt x="10" y="2"/>
                </a:lnTo>
                <a:lnTo>
                  <a:pt x="4" y="6"/>
                </a:lnTo>
                <a:lnTo>
                  <a:pt x="0" y="12"/>
                </a:lnTo>
                <a:lnTo>
                  <a:pt x="0" y="18"/>
                </a:lnTo>
                <a:lnTo>
                  <a:pt x="2" y="22"/>
                </a:lnTo>
                <a:lnTo>
                  <a:pt x="4" y="24"/>
                </a:lnTo>
                <a:lnTo>
                  <a:pt x="10" y="26"/>
                </a:lnTo>
                <a:lnTo>
                  <a:pt x="8" y="28"/>
                </a:lnTo>
                <a:lnTo>
                  <a:pt x="4" y="34"/>
                </a:lnTo>
                <a:lnTo>
                  <a:pt x="4" y="42"/>
                </a:lnTo>
                <a:lnTo>
                  <a:pt x="8" y="48"/>
                </a:lnTo>
                <a:lnTo>
                  <a:pt x="16" y="52"/>
                </a:lnTo>
                <a:lnTo>
                  <a:pt x="22" y="52"/>
                </a:lnTo>
                <a:lnTo>
                  <a:pt x="28" y="52"/>
                </a:lnTo>
                <a:lnTo>
                  <a:pt x="34" y="50"/>
                </a:lnTo>
                <a:lnTo>
                  <a:pt x="40" y="46"/>
                </a:lnTo>
                <a:lnTo>
                  <a:pt x="44" y="40"/>
                </a:lnTo>
                <a:lnTo>
                  <a:pt x="44" y="32"/>
                </a:lnTo>
                <a:close/>
                <a:moveTo>
                  <a:pt x="12" y="18"/>
                </a:moveTo>
                <a:lnTo>
                  <a:pt x="12" y="18"/>
                </a:lnTo>
                <a:lnTo>
                  <a:pt x="10" y="14"/>
                </a:lnTo>
                <a:lnTo>
                  <a:pt x="12" y="10"/>
                </a:lnTo>
                <a:lnTo>
                  <a:pt x="18" y="8"/>
                </a:lnTo>
                <a:lnTo>
                  <a:pt x="22" y="8"/>
                </a:lnTo>
                <a:lnTo>
                  <a:pt x="26" y="10"/>
                </a:lnTo>
                <a:lnTo>
                  <a:pt x="28" y="14"/>
                </a:lnTo>
                <a:lnTo>
                  <a:pt x="26" y="18"/>
                </a:lnTo>
                <a:lnTo>
                  <a:pt x="20" y="20"/>
                </a:lnTo>
                <a:lnTo>
                  <a:pt x="16" y="22"/>
                </a:lnTo>
                <a:lnTo>
                  <a:pt x="12" y="18"/>
                </a:lnTo>
                <a:close/>
                <a:moveTo>
                  <a:pt x="32" y="40"/>
                </a:moveTo>
                <a:lnTo>
                  <a:pt x="32" y="40"/>
                </a:lnTo>
                <a:lnTo>
                  <a:pt x="26" y="44"/>
                </a:lnTo>
                <a:lnTo>
                  <a:pt x="20" y="44"/>
                </a:lnTo>
                <a:lnTo>
                  <a:pt x="16" y="42"/>
                </a:lnTo>
                <a:lnTo>
                  <a:pt x="14" y="40"/>
                </a:lnTo>
                <a:lnTo>
                  <a:pt x="14" y="34"/>
                </a:lnTo>
                <a:lnTo>
                  <a:pt x="18" y="30"/>
                </a:lnTo>
                <a:lnTo>
                  <a:pt x="22" y="28"/>
                </a:lnTo>
                <a:lnTo>
                  <a:pt x="28" y="28"/>
                </a:lnTo>
                <a:lnTo>
                  <a:pt x="32" y="30"/>
                </a:lnTo>
                <a:lnTo>
                  <a:pt x="34" y="34"/>
                </a:lnTo>
                <a:lnTo>
                  <a:pt x="34" y="38"/>
                </a:lnTo>
                <a:lnTo>
                  <a:pt x="32" y="4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1" name="Freeform 391"/>
          <p:cNvSpPr>
            <a:spLocks noEditPoints="1"/>
          </p:cNvSpPr>
          <p:nvPr/>
        </p:nvSpPr>
        <p:spPr bwMode="gray">
          <a:xfrm>
            <a:off x="8675688" y="542925"/>
            <a:ext cx="28575" cy="36513"/>
          </a:xfrm>
          <a:custGeom>
            <a:avLst/>
            <a:gdLst>
              <a:gd name="T0" fmla="*/ 2147483647 w 40"/>
              <a:gd name="T1" fmla="*/ 2147483647 h 52"/>
              <a:gd name="T2" fmla="*/ 2147483647 w 40"/>
              <a:gd name="T3" fmla="*/ 2147483647 h 52"/>
              <a:gd name="T4" fmla="*/ 2147483647 w 40"/>
              <a:gd name="T5" fmla="*/ 2147483647 h 52"/>
              <a:gd name="T6" fmla="*/ 2147483647 w 40"/>
              <a:gd name="T7" fmla="*/ 2147483647 h 52"/>
              <a:gd name="T8" fmla="*/ 2147483647 w 40"/>
              <a:gd name="T9" fmla="*/ 2147483647 h 52"/>
              <a:gd name="T10" fmla="*/ 2147483647 w 40"/>
              <a:gd name="T11" fmla="*/ 2147483647 h 52"/>
              <a:gd name="T12" fmla="*/ 2147483647 w 40"/>
              <a:gd name="T13" fmla="*/ 0 h 52"/>
              <a:gd name="T14" fmla="*/ 2147483647 w 40"/>
              <a:gd name="T15" fmla="*/ 0 h 52"/>
              <a:gd name="T16" fmla="*/ 2147483647 w 40"/>
              <a:gd name="T17" fmla="*/ 2147483647 h 52"/>
              <a:gd name="T18" fmla="*/ 2147483647 w 40"/>
              <a:gd name="T19" fmla="*/ 2147483647 h 52"/>
              <a:gd name="T20" fmla="*/ 2147483647 w 40"/>
              <a:gd name="T21" fmla="*/ 2147483647 h 52"/>
              <a:gd name="T22" fmla="*/ 2147483647 w 40"/>
              <a:gd name="T23" fmla="*/ 2147483647 h 52"/>
              <a:gd name="T24" fmla="*/ 2147483647 w 40"/>
              <a:gd name="T25" fmla="*/ 2147483647 h 52"/>
              <a:gd name="T26" fmla="*/ 0 w 40"/>
              <a:gd name="T27" fmla="*/ 2147483647 h 52"/>
              <a:gd name="T28" fmla="*/ 0 w 40"/>
              <a:gd name="T29" fmla="*/ 2147483647 h 52"/>
              <a:gd name="T30" fmla="*/ 2147483647 w 40"/>
              <a:gd name="T31" fmla="*/ 2147483647 h 52"/>
              <a:gd name="T32" fmla="*/ 2147483647 w 40"/>
              <a:gd name="T33" fmla="*/ 2147483647 h 52"/>
              <a:gd name="T34" fmla="*/ 2147483647 w 40"/>
              <a:gd name="T35" fmla="*/ 2147483647 h 52"/>
              <a:gd name="T36" fmla="*/ 2147483647 w 40"/>
              <a:gd name="T37" fmla="*/ 2147483647 h 52"/>
              <a:gd name="T38" fmla="*/ 2147483647 w 40"/>
              <a:gd name="T39" fmla="*/ 2147483647 h 52"/>
              <a:gd name="T40" fmla="*/ 2147483647 w 40"/>
              <a:gd name="T41" fmla="*/ 2147483647 h 52"/>
              <a:gd name="T42" fmla="*/ 2147483647 w 40"/>
              <a:gd name="T43" fmla="*/ 2147483647 h 52"/>
              <a:gd name="T44" fmla="*/ 2147483647 w 40"/>
              <a:gd name="T45" fmla="*/ 2147483647 h 52"/>
              <a:gd name="T46" fmla="*/ 2147483647 w 40"/>
              <a:gd name="T47" fmla="*/ 2147483647 h 52"/>
              <a:gd name="T48" fmla="*/ 2147483647 w 40"/>
              <a:gd name="T49" fmla="*/ 2147483647 h 52"/>
              <a:gd name="T50" fmla="*/ 2147483647 w 40"/>
              <a:gd name="T51" fmla="*/ 2147483647 h 52"/>
              <a:gd name="T52" fmla="*/ 2147483647 w 40"/>
              <a:gd name="T53" fmla="*/ 2147483647 h 52"/>
              <a:gd name="T54" fmla="*/ 2147483647 w 40"/>
              <a:gd name="T55" fmla="*/ 2147483647 h 52"/>
              <a:gd name="T56" fmla="*/ 2147483647 w 40"/>
              <a:gd name="T57" fmla="*/ 2147483647 h 52"/>
              <a:gd name="T58" fmla="*/ 2147483647 w 40"/>
              <a:gd name="T59" fmla="*/ 2147483647 h 52"/>
              <a:gd name="T60" fmla="*/ 2147483647 w 40"/>
              <a:gd name="T61" fmla="*/ 2147483647 h 52"/>
              <a:gd name="T62" fmla="*/ 2147483647 w 40"/>
              <a:gd name="T63" fmla="*/ 2147483647 h 52"/>
              <a:gd name="T64" fmla="*/ 2147483647 w 40"/>
              <a:gd name="T65" fmla="*/ 2147483647 h 52"/>
              <a:gd name="T66" fmla="*/ 2147483647 w 40"/>
              <a:gd name="T67" fmla="*/ 2147483647 h 52"/>
              <a:gd name="T68" fmla="*/ 2147483647 w 40"/>
              <a:gd name="T69" fmla="*/ 2147483647 h 52"/>
              <a:gd name="T70" fmla="*/ 2147483647 w 40"/>
              <a:gd name="T71" fmla="*/ 2147483647 h 52"/>
              <a:gd name="T72" fmla="*/ 2147483647 w 40"/>
              <a:gd name="T73" fmla="*/ 2147483647 h 52"/>
              <a:gd name="T74" fmla="*/ 2147483647 w 40"/>
              <a:gd name="T75" fmla="*/ 2147483647 h 52"/>
              <a:gd name="T76" fmla="*/ 2147483647 w 40"/>
              <a:gd name="T77" fmla="*/ 2147483647 h 52"/>
              <a:gd name="T78" fmla="*/ 2147483647 w 40"/>
              <a:gd name="T79" fmla="*/ 2147483647 h 52"/>
              <a:gd name="T80" fmla="*/ 2147483647 w 40"/>
              <a:gd name="T81" fmla="*/ 2147483647 h 52"/>
              <a:gd name="T82" fmla="*/ 2147483647 w 40"/>
              <a:gd name="T83" fmla="*/ 2147483647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0" h="52">
                <a:moveTo>
                  <a:pt x="40" y="38"/>
                </a:moveTo>
                <a:lnTo>
                  <a:pt x="40" y="38"/>
                </a:lnTo>
                <a:lnTo>
                  <a:pt x="38" y="30"/>
                </a:lnTo>
                <a:lnTo>
                  <a:pt x="34" y="26"/>
                </a:lnTo>
                <a:lnTo>
                  <a:pt x="32" y="24"/>
                </a:lnTo>
                <a:lnTo>
                  <a:pt x="36" y="20"/>
                </a:lnTo>
                <a:lnTo>
                  <a:pt x="38" y="18"/>
                </a:lnTo>
                <a:lnTo>
                  <a:pt x="40" y="14"/>
                </a:lnTo>
                <a:lnTo>
                  <a:pt x="38" y="8"/>
                </a:lnTo>
                <a:lnTo>
                  <a:pt x="34" y="2"/>
                </a:lnTo>
                <a:lnTo>
                  <a:pt x="28" y="0"/>
                </a:lnTo>
                <a:lnTo>
                  <a:pt x="22" y="0"/>
                </a:lnTo>
                <a:lnTo>
                  <a:pt x="16" y="0"/>
                </a:lnTo>
                <a:lnTo>
                  <a:pt x="10" y="2"/>
                </a:lnTo>
                <a:lnTo>
                  <a:pt x="4" y="6"/>
                </a:lnTo>
                <a:lnTo>
                  <a:pt x="2" y="12"/>
                </a:lnTo>
                <a:lnTo>
                  <a:pt x="2" y="16"/>
                </a:lnTo>
                <a:lnTo>
                  <a:pt x="4" y="18"/>
                </a:lnTo>
                <a:lnTo>
                  <a:pt x="10" y="22"/>
                </a:lnTo>
                <a:lnTo>
                  <a:pt x="6" y="24"/>
                </a:lnTo>
                <a:lnTo>
                  <a:pt x="0" y="28"/>
                </a:lnTo>
                <a:lnTo>
                  <a:pt x="0" y="34"/>
                </a:lnTo>
                <a:lnTo>
                  <a:pt x="0" y="42"/>
                </a:lnTo>
                <a:lnTo>
                  <a:pt x="6" y="48"/>
                </a:lnTo>
                <a:lnTo>
                  <a:pt x="12" y="52"/>
                </a:lnTo>
                <a:lnTo>
                  <a:pt x="18" y="52"/>
                </a:lnTo>
                <a:lnTo>
                  <a:pt x="26" y="52"/>
                </a:lnTo>
                <a:lnTo>
                  <a:pt x="32" y="50"/>
                </a:lnTo>
                <a:lnTo>
                  <a:pt x="38" y="44"/>
                </a:lnTo>
                <a:lnTo>
                  <a:pt x="40" y="38"/>
                </a:lnTo>
                <a:close/>
                <a:moveTo>
                  <a:pt x="12" y="14"/>
                </a:moveTo>
                <a:lnTo>
                  <a:pt x="12" y="14"/>
                </a:lnTo>
                <a:lnTo>
                  <a:pt x="12" y="10"/>
                </a:lnTo>
                <a:lnTo>
                  <a:pt x="16" y="8"/>
                </a:lnTo>
                <a:lnTo>
                  <a:pt x="22" y="6"/>
                </a:lnTo>
                <a:lnTo>
                  <a:pt x="26" y="8"/>
                </a:lnTo>
                <a:lnTo>
                  <a:pt x="28" y="12"/>
                </a:lnTo>
                <a:lnTo>
                  <a:pt x="28" y="16"/>
                </a:lnTo>
                <a:lnTo>
                  <a:pt x="26" y="20"/>
                </a:lnTo>
                <a:lnTo>
                  <a:pt x="20" y="20"/>
                </a:lnTo>
                <a:lnTo>
                  <a:pt x="16" y="18"/>
                </a:lnTo>
                <a:lnTo>
                  <a:pt x="12" y="14"/>
                </a:lnTo>
                <a:close/>
                <a:moveTo>
                  <a:pt x="26" y="42"/>
                </a:moveTo>
                <a:lnTo>
                  <a:pt x="26" y="42"/>
                </a:lnTo>
                <a:lnTo>
                  <a:pt x="18" y="44"/>
                </a:lnTo>
                <a:lnTo>
                  <a:pt x="12" y="42"/>
                </a:lnTo>
                <a:lnTo>
                  <a:pt x="10" y="40"/>
                </a:lnTo>
                <a:lnTo>
                  <a:pt x="10" y="36"/>
                </a:lnTo>
                <a:lnTo>
                  <a:pt x="10" y="32"/>
                </a:lnTo>
                <a:lnTo>
                  <a:pt x="14" y="28"/>
                </a:lnTo>
                <a:lnTo>
                  <a:pt x="20" y="28"/>
                </a:lnTo>
                <a:lnTo>
                  <a:pt x="26" y="28"/>
                </a:lnTo>
                <a:lnTo>
                  <a:pt x="28" y="32"/>
                </a:lnTo>
                <a:lnTo>
                  <a:pt x="30" y="38"/>
                </a:lnTo>
                <a:lnTo>
                  <a:pt x="28" y="40"/>
                </a:lnTo>
                <a:lnTo>
                  <a:pt x="26" y="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2" name="Freeform 392"/>
          <p:cNvSpPr>
            <a:spLocks/>
          </p:cNvSpPr>
          <p:nvPr/>
        </p:nvSpPr>
        <p:spPr bwMode="gray">
          <a:xfrm>
            <a:off x="8828088" y="220663"/>
            <a:ext cx="36512" cy="22225"/>
          </a:xfrm>
          <a:custGeom>
            <a:avLst/>
            <a:gdLst>
              <a:gd name="T0" fmla="*/ 2147483647 w 52"/>
              <a:gd name="T1" fmla="*/ 2147483647 h 30"/>
              <a:gd name="T2" fmla="*/ 2147483647 w 52"/>
              <a:gd name="T3" fmla="*/ 2147483647 h 30"/>
              <a:gd name="T4" fmla="*/ 0 w 52"/>
              <a:gd name="T5" fmla="*/ 2147483647 h 30"/>
              <a:gd name="T6" fmla="*/ 2147483647 w 52"/>
              <a:gd name="T7" fmla="*/ 0 h 30"/>
              <a:gd name="T8" fmla="*/ 2147483647 w 52"/>
              <a:gd name="T9" fmla="*/ 2147483647 h 30"/>
              <a:gd name="T10" fmla="*/ 2147483647 w 52"/>
              <a:gd name="T11" fmla="*/ 2147483647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30">
                <a:moveTo>
                  <a:pt x="52" y="10"/>
                </a:moveTo>
                <a:lnTo>
                  <a:pt x="6" y="30"/>
                </a:lnTo>
                <a:lnTo>
                  <a:pt x="0" y="20"/>
                </a:lnTo>
                <a:lnTo>
                  <a:pt x="48" y="0"/>
                </a:lnTo>
                <a:lnTo>
                  <a:pt x="52" y="1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3" name="Freeform 393"/>
          <p:cNvSpPr>
            <a:spLocks/>
          </p:cNvSpPr>
          <p:nvPr/>
        </p:nvSpPr>
        <p:spPr bwMode="gray">
          <a:xfrm>
            <a:off x="8731250" y="134938"/>
            <a:ext cx="30163" cy="36512"/>
          </a:xfrm>
          <a:custGeom>
            <a:avLst/>
            <a:gdLst>
              <a:gd name="T0" fmla="*/ 2147483647 w 42"/>
              <a:gd name="T1" fmla="*/ 2147483647 h 52"/>
              <a:gd name="T2" fmla="*/ 0 w 42"/>
              <a:gd name="T3" fmla="*/ 0 h 52"/>
              <a:gd name="T4" fmla="*/ 2147483647 w 42"/>
              <a:gd name="T5" fmla="*/ 2147483647 h 52"/>
              <a:gd name="T6" fmla="*/ 2147483647 w 42"/>
              <a:gd name="T7" fmla="*/ 2147483647 h 52"/>
              <a:gd name="T8" fmla="*/ 2147483647 w 42"/>
              <a:gd name="T9" fmla="*/ 2147483647 h 52"/>
              <a:gd name="T10" fmla="*/ 2147483647 w 42"/>
              <a:gd name="T11" fmla="*/ 2147483647 h 52"/>
              <a:gd name="T12" fmla="*/ 2147483647 w 42"/>
              <a:gd name="T13" fmla="*/ 2147483647 h 52"/>
              <a:gd name="T14" fmla="*/ 2147483647 w 42"/>
              <a:gd name="T15" fmla="*/ 2147483647 h 52"/>
              <a:gd name="T16" fmla="*/ 2147483647 w 42"/>
              <a:gd name="T17" fmla="*/ 2147483647 h 52"/>
              <a:gd name="T18" fmla="*/ 2147483647 w 42"/>
              <a:gd name="T19" fmla="*/ 2147483647 h 52"/>
              <a:gd name="T20" fmla="*/ 2147483647 w 42"/>
              <a:gd name="T21" fmla="*/ 2147483647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52">
                <a:moveTo>
                  <a:pt x="12" y="52"/>
                </a:moveTo>
                <a:lnTo>
                  <a:pt x="0" y="0"/>
                </a:lnTo>
                <a:lnTo>
                  <a:pt x="10" y="2"/>
                </a:lnTo>
                <a:lnTo>
                  <a:pt x="18" y="40"/>
                </a:lnTo>
                <a:lnTo>
                  <a:pt x="32" y="4"/>
                </a:lnTo>
                <a:lnTo>
                  <a:pt x="42" y="4"/>
                </a:lnTo>
                <a:lnTo>
                  <a:pt x="20" y="52"/>
                </a:lnTo>
                <a:lnTo>
                  <a:pt x="12" y="5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4" name="Freeform 394"/>
          <p:cNvSpPr>
            <a:spLocks/>
          </p:cNvSpPr>
          <p:nvPr/>
        </p:nvSpPr>
        <p:spPr bwMode="gray">
          <a:xfrm>
            <a:off x="8575675" y="184150"/>
            <a:ext cx="44450" cy="39688"/>
          </a:xfrm>
          <a:custGeom>
            <a:avLst/>
            <a:gdLst>
              <a:gd name="T0" fmla="*/ 2147483647 w 62"/>
              <a:gd name="T1" fmla="*/ 2147483647 h 56"/>
              <a:gd name="T2" fmla="*/ 2147483647 w 62"/>
              <a:gd name="T3" fmla="*/ 2147483647 h 56"/>
              <a:gd name="T4" fmla="*/ 2147483647 w 62"/>
              <a:gd name="T5" fmla="*/ 2147483647 h 56"/>
              <a:gd name="T6" fmla="*/ 2147483647 w 62"/>
              <a:gd name="T7" fmla="*/ 2147483647 h 56"/>
              <a:gd name="T8" fmla="*/ 2147483647 w 62"/>
              <a:gd name="T9" fmla="*/ 0 h 56"/>
              <a:gd name="T10" fmla="*/ 0 w 62"/>
              <a:gd name="T11" fmla="*/ 2147483647 h 56"/>
              <a:gd name="T12" fmla="*/ 2147483647 w 62"/>
              <a:gd name="T13" fmla="*/ 2147483647 h 56"/>
              <a:gd name="T14" fmla="*/ 2147483647 w 62"/>
              <a:gd name="T15" fmla="*/ 2147483647 h 56"/>
              <a:gd name="T16" fmla="*/ 2147483647 w 62"/>
              <a:gd name="T17" fmla="*/ 2147483647 h 56"/>
              <a:gd name="T18" fmla="*/ 2147483647 w 62"/>
              <a:gd name="T19" fmla="*/ 2147483647 h 56"/>
              <a:gd name="T20" fmla="*/ 2147483647 w 62"/>
              <a:gd name="T21" fmla="*/ 2147483647 h 56"/>
              <a:gd name="T22" fmla="*/ 2147483647 w 62"/>
              <a:gd name="T23" fmla="*/ 2147483647 h 56"/>
              <a:gd name="T24" fmla="*/ 2147483647 w 62"/>
              <a:gd name="T25" fmla="*/ 2147483647 h 56"/>
              <a:gd name="T26" fmla="*/ 2147483647 w 62"/>
              <a:gd name="T27" fmla="*/ 214748364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2" h="56">
                <a:moveTo>
                  <a:pt x="32" y="12"/>
                </a:moveTo>
                <a:lnTo>
                  <a:pt x="22" y="32"/>
                </a:lnTo>
                <a:lnTo>
                  <a:pt x="12" y="26"/>
                </a:lnTo>
                <a:lnTo>
                  <a:pt x="24" y="4"/>
                </a:lnTo>
                <a:lnTo>
                  <a:pt x="18" y="0"/>
                </a:lnTo>
                <a:lnTo>
                  <a:pt x="0" y="32"/>
                </a:lnTo>
                <a:lnTo>
                  <a:pt x="44" y="56"/>
                </a:lnTo>
                <a:lnTo>
                  <a:pt x="62" y="24"/>
                </a:lnTo>
                <a:lnTo>
                  <a:pt x="54" y="20"/>
                </a:lnTo>
                <a:lnTo>
                  <a:pt x="42" y="42"/>
                </a:lnTo>
                <a:lnTo>
                  <a:pt x="28" y="36"/>
                </a:lnTo>
                <a:lnTo>
                  <a:pt x="40" y="16"/>
                </a:lnTo>
                <a:lnTo>
                  <a:pt x="32" y="1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5" name="Freeform 395"/>
          <p:cNvSpPr>
            <a:spLocks noEditPoints="1"/>
          </p:cNvSpPr>
          <p:nvPr/>
        </p:nvSpPr>
        <p:spPr bwMode="gray">
          <a:xfrm>
            <a:off x="8545513" y="338138"/>
            <a:ext cx="36512" cy="28575"/>
          </a:xfrm>
          <a:custGeom>
            <a:avLst/>
            <a:gdLst>
              <a:gd name="T0" fmla="*/ 2147483647 w 50"/>
              <a:gd name="T1" fmla="*/ 2147483647 h 40"/>
              <a:gd name="T2" fmla="*/ 2147483647 w 50"/>
              <a:gd name="T3" fmla="*/ 2147483647 h 40"/>
              <a:gd name="T4" fmla="*/ 2147483647 w 50"/>
              <a:gd name="T5" fmla="*/ 2147483647 h 40"/>
              <a:gd name="T6" fmla="*/ 2147483647 w 50"/>
              <a:gd name="T7" fmla="*/ 2147483647 h 40"/>
              <a:gd name="T8" fmla="*/ 2147483647 w 50"/>
              <a:gd name="T9" fmla="*/ 0 h 40"/>
              <a:gd name="T10" fmla="*/ 2147483647 w 50"/>
              <a:gd name="T11" fmla="*/ 0 h 40"/>
              <a:gd name="T12" fmla="*/ 2147483647 w 50"/>
              <a:gd name="T13" fmla="*/ 2147483647 h 40"/>
              <a:gd name="T14" fmla="*/ 2147483647 w 50"/>
              <a:gd name="T15" fmla="*/ 2147483647 h 40"/>
              <a:gd name="T16" fmla="*/ 2147483647 w 50"/>
              <a:gd name="T17" fmla="*/ 2147483647 h 40"/>
              <a:gd name="T18" fmla="*/ 2147483647 w 50"/>
              <a:gd name="T19" fmla="*/ 2147483647 h 40"/>
              <a:gd name="T20" fmla="*/ 2147483647 w 50"/>
              <a:gd name="T21" fmla="*/ 2147483647 h 40"/>
              <a:gd name="T22" fmla="*/ 2147483647 w 50"/>
              <a:gd name="T23" fmla="*/ 2147483647 h 40"/>
              <a:gd name="T24" fmla="*/ 2147483647 w 50"/>
              <a:gd name="T25" fmla="*/ 2147483647 h 40"/>
              <a:gd name="T26" fmla="*/ 2147483647 w 50"/>
              <a:gd name="T27" fmla="*/ 2147483647 h 40"/>
              <a:gd name="T28" fmla="*/ 2147483647 w 50"/>
              <a:gd name="T29" fmla="*/ 2147483647 h 40"/>
              <a:gd name="T30" fmla="*/ 2147483647 w 50"/>
              <a:gd name="T31" fmla="*/ 2147483647 h 40"/>
              <a:gd name="T32" fmla="*/ 0 w 50"/>
              <a:gd name="T33" fmla="*/ 2147483647 h 40"/>
              <a:gd name="T34" fmla="*/ 0 w 50"/>
              <a:gd name="T35" fmla="*/ 2147483647 h 40"/>
              <a:gd name="T36" fmla="*/ 0 w 50"/>
              <a:gd name="T37" fmla="*/ 2147483647 h 40"/>
              <a:gd name="T38" fmla="*/ 2147483647 w 50"/>
              <a:gd name="T39" fmla="*/ 2147483647 h 40"/>
              <a:gd name="T40" fmla="*/ 2147483647 w 50"/>
              <a:gd name="T41" fmla="*/ 2147483647 h 40"/>
              <a:gd name="T42" fmla="*/ 2147483647 w 50"/>
              <a:gd name="T43" fmla="*/ 2147483647 h 40"/>
              <a:gd name="T44" fmla="*/ 2147483647 w 50"/>
              <a:gd name="T45" fmla="*/ 2147483647 h 40"/>
              <a:gd name="T46" fmla="*/ 2147483647 w 50"/>
              <a:gd name="T47" fmla="*/ 2147483647 h 40"/>
              <a:gd name="T48" fmla="*/ 2147483647 w 50"/>
              <a:gd name="T49" fmla="*/ 2147483647 h 40"/>
              <a:gd name="T50" fmla="*/ 2147483647 w 50"/>
              <a:gd name="T51" fmla="*/ 2147483647 h 40"/>
              <a:gd name="T52" fmla="*/ 2147483647 w 50"/>
              <a:gd name="T53" fmla="*/ 2147483647 h 40"/>
              <a:gd name="T54" fmla="*/ 2147483647 w 50"/>
              <a:gd name="T55" fmla="*/ 2147483647 h 40"/>
              <a:gd name="T56" fmla="*/ 2147483647 w 50"/>
              <a:gd name="T57" fmla="*/ 2147483647 h 40"/>
              <a:gd name="T58" fmla="*/ 2147483647 w 50"/>
              <a:gd name="T59" fmla="*/ 2147483647 h 40"/>
              <a:gd name="T60" fmla="*/ 2147483647 w 50"/>
              <a:gd name="T61" fmla="*/ 2147483647 h 40"/>
              <a:gd name="T62" fmla="*/ 2147483647 w 50"/>
              <a:gd name="T63" fmla="*/ 2147483647 h 40"/>
              <a:gd name="T64" fmla="*/ 2147483647 w 50"/>
              <a:gd name="T65" fmla="*/ 2147483647 h 40"/>
              <a:gd name="T66" fmla="*/ 2147483647 w 50"/>
              <a:gd name="T67" fmla="*/ 2147483647 h 40"/>
              <a:gd name="T68" fmla="*/ 2147483647 w 50"/>
              <a:gd name="T69" fmla="*/ 2147483647 h 40"/>
              <a:gd name="T70" fmla="*/ 2147483647 w 50"/>
              <a:gd name="T71" fmla="*/ 2147483647 h 40"/>
              <a:gd name="T72" fmla="*/ 2147483647 w 50"/>
              <a:gd name="T73" fmla="*/ 2147483647 h 40"/>
              <a:gd name="T74" fmla="*/ 2147483647 w 50"/>
              <a:gd name="T75" fmla="*/ 2147483647 h 40"/>
              <a:gd name="T76" fmla="*/ 2147483647 w 50"/>
              <a:gd name="T77" fmla="*/ 2147483647 h 40"/>
              <a:gd name="T78" fmla="*/ 2147483647 w 50"/>
              <a:gd name="T79" fmla="*/ 2147483647 h 40"/>
              <a:gd name="T80" fmla="*/ 2147483647 w 50"/>
              <a:gd name="T81" fmla="*/ 2147483647 h 40"/>
              <a:gd name="T82" fmla="*/ 2147483647 w 50"/>
              <a:gd name="T83" fmla="*/ 2147483647 h 40"/>
              <a:gd name="T84" fmla="*/ 2147483647 w 50"/>
              <a:gd name="T85" fmla="*/ 2147483647 h 40"/>
              <a:gd name="T86" fmla="*/ 2147483647 w 50"/>
              <a:gd name="T87" fmla="*/ 2147483647 h 40"/>
              <a:gd name="T88" fmla="*/ 2147483647 w 50"/>
              <a:gd name="T89" fmla="*/ 2147483647 h 40"/>
              <a:gd name="T90" fmla="*/ 2147483647 w 50"/>
              <a:gd name="T91" fmla="*/ 2147483647 h 40"/>
              <a:gd name="T92" fmla="*/ 2147483647 w 50"/>
              <a:gd name="T93" fmla="*/ 2147483647 h 40"/>
              <a:gd name="T94" fmla="*/ 2147483647 w 50"/>
              <a:gd name="T95" fmla="*/ 2147483647 h 40"/>
              <a:gd name="T96" fmla="*/ 2147483647 w 50"/>
              <a:gd name="T97" fmla="*/ 2147483647 h 40"/>
              <a:gd name="T98" fmla="*/ 2147483647 w 50"/>
              <a:gd name="T99" fmla="*/ 2147483647 h 40"/>
              <a:gd name="T100" fmla="*/ 2147483647 w 50"/>
              <a:gd name="T101" fmla="*/ 2147483647 h 40"/>
              <a:gd name="T102" fmla="*/ 2147483647 w 50"/>
              <a:gd name="T103" fmla="*/ 2147483647 h 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 h="40">
                <a:moveTo>
                  <a:pt x="48" y="8"/>
                </a:moveTo>
                <a:lnTo>
                  <a:pt x="48" y="8"/>
                </a:lnTo>
                <a:lnTo>
                  <a:pt x="46" y="4"/>
                </a:lnTo>
                <a:lnTo>
                  <a:pt x="42" y="2"/>
                </a:lnTo>
                <a:lnTo>
                  <a:pt x="34" y="0"/>
                </a:lnTo>
                <a:lnTo>
                  <a:pt x="28" y="2"/>
                </a:lnTo>
                <a:lnTo>
                  <a:pt x="22" y="10"/>
                </a:lnTo>
                <a:lnTo>
                  <a:pt x="20" y="4"/>
                </a:lnTo>
                <a:lnTo>
                  <a:pt x="14" y="2"/>
                </a:lnTo>
                <a:lnTo>
                  <a:pt x="8" y="2"/>
                </a:lnTo>
                <a:lnTo>
                  <a:pt x="4" y="4"/>
                </a:lnTo>
                <a:lnTo>
                  <a:pt x="2" y="6"/>
                </a:lnTo>
                <a:lnTo>
                  <a:pt x="0" y="12"/>
                </a:lnTo>
                <a:lnTo>
                  <a:pt x="0" y="22"/>
                </a:lnTo>
                <a:lnTo>
                  <a:pt x="0" y="40"/>
                </a:lnTo>
                <a:lnTo>
                  <a:pt x="50" y="40"/>
                </a:lnTo>
                <a:lnTo>
                  <a:pt x="50" y="36"/>
                </a:lnTo>
                <a:lnTo>
                  <a:pt x="50" y="18"/>
                </a:lnTo>
                <a:lnTo>
                  <a:pt x="48" y="8"/>
                </a:lnTo>
                <a:close/>
                <a:moveTo>
                  <a:pt x="20" y="30"/>
                </a:moveTo>
                <a:lnTo>
                  <a:pt x="8" y="30"/>
                </a:lnTo>
                <a:lnTo>
                  <a:pt x="8" y="16"/>
                </a:lnTo>
                <a:lnTo>
                  <a:pt x="8" y="14"/>
                </a:lnTo>
                <a:lnTo>
                  <a:pt x="12" y="12"/>
                </a:lnTo>
                <a:lnTo>
                  <a:pt x="18" y="12"/>
                </a:lnTo>
                <a:lnTo>
                  <a:pt x="20" y="14"/>
                </a:lnTo>
                <a:lnTo>
                  <a:pt x="20" y="30"/>
                </a:lnTo>
                <a:close/>
                <a:moveTo>
                  <a:pt x="42" y="30"/>
                </a:moveTo>
                <a:lnTo>
                  <a:pt x="28" y="30"/>
                </a:lnTo>
                <a:lnTo>
                  <a:pt x="28" y="16"/>
                </a:lnTo>
                <a:lnTo>
                  <a:pt x="28" y="12"/>
                </a:lnTo>
                <a:lnTo>
                  <a:pt x="32" y="10"/>
                </a:lnTo>
                <a:lnTo>
                  <a:pt x="36" y="10"/>
                </a:lnTo>
                <a:lnTo>
                  <a:pt x="40" y="12"/>
                </a:lnTo>
                <a:lnTo>
                  <a:pt x="40" y="14"/>
                </a:lnTo>
                <a:lnTo>
                  <a:pt x="42" y="18"/>
                </a:lnTo>
                <a:lnTo>
                  <a:pt x="42"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6" name="Freeform 396"/>
          <p:cNvSpPr>
            <a:spLocks/>
          </p:cNvSpPr>
          <p:nvPr/>
        </p:nvSpPr>
        <p:spPr bwMode="gray">
          <a:xfrm>
            <a:off x="8839200" y="246063"/>
            <a:ext cx="38100" cy="30162"/>
          </a:xfrm>
          <a:custGeom>
            <a:avLst/>
            <a:gdLst>
              <a:gd name="T0" fmla="*/ 2147483647 w 54"/>
              <a:gd name="T1" fmla="*/ 2147483647 h 42"/>
              <a:gd name="T2" fmla="*/ 2147483647 w 54"/>
              <a:gd name="T3" fmla="*/ 0 h 42"/>
              <a:gd name="T4" fmla="*/ 2147483647 w 54"/>
              <a:gd name="T5" fmla="*/ 2147483647 h 42"/>
              <a:gd name="T6" fmla="*/ 2147483647 w 54"/>
              <a:gd name="T7" fmla="*/ 2147483647 h 42"/>
              <a:gd name="T8" fmla="*/ 2147483647 w 54"/>
              <a:gd name="T9" fmla="*/ 2147483647 h 42"/>
              <a:gd name="T10" fmla="*/ 2147483647 w 54"/>
              <a:gd name="T11" fmla="*/ 2147483647 h 42"/>
              <a:gd name="T12" fmla="*/ 0 w 54"/>
              <a:gd name="T13" fmla="*/ 2147483647 h 42"/>
              <a:gd name="T14" fmla="*/ 2147483647 w 54"/>
              <a:gd name="T15" fmla="*/ 2147483647 h 42"/>
              <a:gd name="T16" fmla="*/ 2147483647 w 54"/>
              <a:gd name="T17" fmla="*/ 2147483647 h 42"/>
              <a:gd name="T18" fmla="*/ 2147483647 w 54"/>
              <a:gd name="T19" fmla="*/ 2147483647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2">
                <a:moveTo>
                  <a:pt x="36" y="2"/>
                </a:moveTo>
                <a:lnTo>
                  <a:pt x="44" y="0"/>
                </a:lnTo>
                <a:lnTo>
                  <a:pt x="54" y="38"/>
                </a:lnTo>
                <a:lnTo>
                  <a:pt x="46" y="42"/>
                </a:lnTo>
                <a:lnTo>
                  <a:pt x="42" y="26"/>
                </a:lnTo>
                <a:lnTo>
                  <a:pt x="2" y="36"/>
                </a:lnTo>
                <a:lnTo>
                  <a:pt x="0" y="26"/>
                </a:lnTo>
                <a:lnTo>
                  <a:pt x="40" y="16"/>
                </a:lnTo>
                <a:lnTo>
                  <a:pt x="36" y="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7" name="Freeform 397"/>
          <p:cNvSpPr>
            <a:spLocks/>
          </p:cNvSpPr>
          <p:nvPr/>
        </p:nvSpPr>
        <p:spPr bwMode="gray">
          <a:xfrm>
            <a:off x="8662988" y="138113"/>
            <a:ext cx="20637" cy="34925"/>
          </a:xfrm>
          <a:custGeom>
            <a:avLst/>
            <a:gdLst>
              <a:gd name="T0" fmla="*/ 2147483647 w 28"/>
              <a:gd name="T1" fmla="*/ 2147483647 h 48"/>
              <a:gd name="T2" fmla="*/ 2147483647 w 28"/>
              <a:gd name="T3" fmla="*/ 2147483647 h 48"/>
              <a:gd name="T4" fmla="*/ 2147483647 w 28"/>
              <a:gd name="T5" fmla="*/ 2147483647 h 48"/>
              <a:gd name="T6" fmla="*/ 2147483647 w 28"/>
              <a:gd name="T7" fmla="*/ 2147483647 h 48"/>
              <a:gd name="T8" fmla="*/ 2147483647 w 28"/>
              <a:gd name="T9" fmla="*/ 2147483647 h 48"/>
              <a:gd name="T10" fmla="*/ 2147483647 w 28"/>
              <a:gd name="T11" fmla="*/ 2147483647 h 48"/>
              <a:gd name="T12" fmla="*/ 2147483647 w 28"/>
              <a:gd name="T13" fmla="*/ 2147483647 h 48"/>
              <a:gd name="T14" fmla="*/ 0 w 28"/>
              <a:gd name="T15" fmla="*/ 2147483647 h 48"/>
              <a:gd name="T16" fmla="*/ 2147483647 w 28"/>
              <a:gd name="T17" fmla="*/ 0 h 48"/>
              <a:gd name="T18" fmla="*/ 2147483647 w 28"/>
              <a:gd name="T19" fmla="*/ 2147483647 h 48"/>
              <a:gd name="T20" fmla="*/ 2147483647 w 28"/>
              <a:gd name="T21" fmla="*/ 2147483647 h 48"/>
              <a:gd name="T22" fmla="*/ 2147483647 w 28"/>
              <a:gd name="T23" fmla="*/ 2147483647 h 48"/>
              <a:gd name="T24" fmla="*/ 2147483647 w 28"/>
              <a:gd name="T25" fmla="*/ 2147483647 h 48"/>
              <a:gd name="T26" fmla="*/ 2147483647 w 28"/>
              <a:gd name="T27" fmla="*/ 2147483647 h 48"/>
              <a:gd name="T28" fmla="*/ 2147483647 w 28"/>
              <a:gd name="T29" fmla="*/ 2147483647 h 48"/>
              <a:gd name="T30" fmla="*/ 2147483647 w 28"/>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48">
                <a:moveTo>
                  <a:pt x="28" y="48"/>
                </a:moveTo>
                <a:lnTo>
                  <a:pt x="28" y="48"/>
                </a:lnTo>
                <a:lnTo>
                  <a:pt x="20" y="48"/>
                </a:lnTo>
                <a:lnTo>
                  <a:pt x="12" y="46"/>
                </a:lnTo>
                <a:lnTo>
                  <a:pt x="8" y="42"/>
                </a:lnTo>
                <a:lnTo>
                  <a:pt x="6" y="38"/>
                </a:lnTo>
                <a:lnTo>
                  <a:pt x="0" y="2"/>
                </a:lnTo>
                <a:lnTo>
                  <a:pt x="10" y="0"/>
                </a:lnTo>
                <a:lnTo>
                  <a:pt x="16" y="36"/>
                </a:lnTo>
                <a:lnTo>
                  <a:pt x="18" y="40"/>
                </a:lnTo>
                <a:lnTo>
                  <a:pt x="22" y="40"/>
                </a:lnTo>
                <a:lnTo>
                  <a:pt x="26" y="42"/>
                </a:lnTo>
                <a:lnTo>
                  <a:pt x="28" y="48"/>
                </a:lnTo>
                <a:close/>
              </a:path>
            </a:pathLst>
          </a:custGeom>
          <a:solidFill>
            <a:srgbClr val="717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8" name="Freeform 398"/>
          <p:cNvSpPr>
            <a:spLocks/>
          </p:cNvSpPr>
          <p:nvPr/>
        </p:nvSpPr>
        <p:spPr bwMode="gray">
          <a:xfrm>
            <a:off x="8662988" y="138113"/>
            <a:ext cx="20637" cy="34925"/>
          </a:xfrm>
          <a:custGeom>
            <a:avLst/>
            <a:gdLst>
              <a:gd name="T0" fmla="*/ 2147483647 w 28"/>
              <a:gd name="T1" fmla="*/ 2147483647 h 48"/>
              <a:gd name="T2" fmla="*/ 2147483647 w 28"/>
              <a:gd name="T3" fmla="*/ 2147483647 h 48"/>
              <a:gd name="T4" fmla="*/ 2147483647 w 28"/>
              <a:gd name="T5" fmla="*/ 2147483647 h 48"/>
              <a:gd name="T6" fmla="*/ 2147483647 w 28"/>
              <a:gd name="T7" fmla="*/ 2147483647 h 48"/>
              <a:gd name="T8" fmla="*/ 2147483647 w 28"/>
              <a:gd name="T9" fmla="*/ 2147483647 h 48"/>
              <a:gd name="T10" fmla="*/ 2147483647 w 28"/>
              <a:gd name="T11" fmla="*/ 2147483647 h 48"/>
              <a:gd name="T12" fmla="*/ 2147483647 w 28"/>
              <a:gd name="T13" fmla="*/ 2147483647 h 48"/>
              <a:gd name="T14" fmla="*/ 0 w 28"/>
              <a:gd name="T15" fmla="*/ 2147483647 h 48"/>
              <a:gd name="T16" fmla="*/ 2147483647 w 28"/>
              <a:gd name="T17" fmla="*/ 0 h 48"/>
              <a:gd name="T18" fmla="*/ 2147483647 w 28"/>
              <a:gd name="T19" fmla="*/ 2147483647 h 48"/>
              <a:gd name="T20" fmla="*/ 2147483647 w 28"/>
              <a:gd name="T21" fmla="*/ 2147483647 h 48"/>
              <a:gd name="T22" fmla="*/ 2147483647 w 28"/>
              <a:gd name="T23" fmla="*/ 2147483647 h 48"/>
              <a:gd name="T24" fmla="*/ 2147483647 w 28"/>
              <a:gd name="T25" fmla="*/ 2147483647 h 48"/>
              <a:gd name="T26" fmla="*/ 2147483647 w 28"/>
              <a:gd name="T27" fmla="*/ 2147483647 h 48"/>
              <a:gd name="T28" fmla="*/ 2147483647 w 28"/>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48">
                <a:moveTo>
                  <a:pt x="28" y="48"/>
                </a:moveTo>
                <a:lnTo>
                  <a:pt x="28" y="48"/>
                </a:lnTo>
                <a:lnTo>
                  <a:pt x="20" y="48"/>
                </a:lnTo>
                <a:lnTo>
                  <a:pt x="12" y="46"/>
                </a:lnTo>
                <a:lnTo>
                  <a:pt x="8" y="42"/>
                </a:lnTo>
                <a:lnTo>
                  <a:pt x="6" y="38"/>
                </a:lnTo>
                <a:lnTo>
                  <a:pt x="0" y="2"/>
                </a:lnTo>
                <a:lnTo>
                  <a:pt x="10" y="0"/>
                </a:lnTo>
                <a:lnTo>
                  <a:pt x="16" y="36"/>
                </a:lnTo>
                <a:lnTo>
                  <a:pt x="18" y="40"/>
                </a:lnTo>
                <a:lnTo>
                  <a:pt x="22" y="40"/>
                </a:lnTo>
                <a:lnTo>
                  <a:pt x="26"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69" name="Freeform 399"/>
          <p:cNvSpPr>
            <a:spLocks/>
          </p:cNvSpPr>
          <p:nvPr/>
        </p:nvSpPr>
        <p:spPr bwMode="gray">
          <a:xfrm>
            <a:off x="8682038" y="134938"/>
            <a:ext cx="14287" cy="38100"/>
          </a:xfrm>
          <a:custGeom>
            <a:avLst/>
            <a:gdLst>
              <a:gd name="T0" fmla="*/ 2147483647 w 20"/>
              <a:gd name="T1" fmla="*/ 2147483647 h 54"/>
              <a:gd name="T2" fmla="*/ 2147483647 w 20"/>
              <a:gd name="T3" fmla="*/ 2147483647 h 54"/>
              <a:gd name="T4" fmla="*/ 2147483647 w 20"/>
              <a:gd name="T5" fmla="*/ 2147483647 h 54"/>
              <a:gd name="T6" fmla="*/ 2147483647 w 20"/>
              <a:gd name="T7" fmla="*/ 2147483647 h 54"/>
              <a:gd name="T8" fmla="*/ 2147483647 w 20"/>
              <a:gd name="T9" fmla="*/ 2147483647 h 54"/>
              <a:gd name="T10" fmla="*/ 2147483647 w 20"/>
              <a:gd name="T11" fmla="*/ 2147483647 h 54"/>
              <a:gd name="T12" fmla="*/ 2147483647 w 20"/>
              <a:gd name="T13" fmla="*/ 2147483647 h 54"/>
              <a:gd name="T14" fmla="*/ 2147483647 w 20"/>
              <a:gd name="T15" fmla="*/ 0 h 54"/>
              <a:gd name="T16" fmla="*/ 2147483647 w 20"/>
              <a:gd name="T17" fmla="*/ 2147483647 h 54"/>
              <a:gd name="T18" fmla="*/ 2147483647 w 20"/>
              <a:gd name="T19" fmla="*/ 2147483647 h 54"/>
              <a:gd name="T20" fmla="*/ 2147483647 w 20"/>
              <a:gd name="T21" fmla="*/ 2147483647 h 54"/>
              <a:gd name="T22" fmla="*/ 2147483647 w 20"/>
              <a:gd name="T23" fmla="*/ 2147483647 h 54"/>
              <a:gd name="T24" fmla="*/ 2147483647 w 20"/>
              <a:gd name="T25" fmla="*/ 2147483647 h 54"/>
              <a:gd name="T26" fmla="*/ 2147483647 w 20"/>
              <a:gd name="T27" fmla="*/ 2147483647 h 54"/>
              <a:gd name="T28" fmla="*/ 0 w 20"/>
              <a:gd name="T29" fmla="*/ 2147483647 h 54"/>
              <a:gd name="T30" fmla="*/ 2147483647 w 20"/>
              <a:gd name="T31" fmla="*/ 2147483647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 h="54">
                <a:moveTo>
                  <a:pt x="2" y="54"/>
                </a:moveTo>
                <a:lnTo>
                  <a:pt x="2" y="54"/>
                </a:lnTo>
                <a:lnTo>
                  <a:pt x="10" y="52"/>
                </a:lnTo>
                <a:lnTo>
                  <a:pt x="16" y="48"/>
                </a:lnTo>
                <a:lnTo>
                  <a:pt x="20" y="42"/>
                </a:lnTo>
                <a:lnTo>
                  <a:pt x="20" y="36"/>
                </a:lnTo>
                <a:lnTo>
                  <a:pt x="14" y="0"/>
                </a:lnTo>
                <a:lnTo>
                  <a:pt x="4" y="2"/>
                </a:lnTo>
                <a:lnTo>
                  <a:pt x="10" y="38"/>
                </a:lnTo>
                <a:lnTo>
                  <a:pt x="8" y="42"/>
                </a:lnTo>
                <a:lnTo>
                  <a:pt x="6" y="46"/>
                </a:lnTo>
                <a:lnTo>
                  <a:pt x="0" y="48"/>
                </a:lnTo>
                <a:lnTo>
                  <a:pt x="2" y="54"/>
                </a:lnTo>
                <a:close/>
              </a:path>
            </a:pathLst>
          </a:custGeom>
          <a:solidFill>
            <a:srgbClr val="717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0" name="Freeform 400"/>
          <p:cNvSpPr>
            <a:spLocks/>
          </p:cNvSpPr>
          <p:nvPr/>
        </p:nvSpPr>
        <p:spPr bwMode="gray">
          <a:xfrm>
            <a:off x="8682038" y="134938"/>
            <a:ext cx="14287" cy="38100"/>
          </a:xfrm>
          <a:custGeom>
            <a:avLst/>
            <a:gdLst>
              <a:gd name="T0" fmla="*/ 2147483647 w 20"/>
              <a:gd name="T1" fmla="*/ 2147483647 h 54"/>
              <a:gd name="T2" fmla="*/ 2147483647 w 20"/>
              <a:gd name="T3" fmla="*/ 2147483647 h 54"/>
              <a:gd name="T4" fmla="*/ 2147483647 w 20"/>
              <a:gd name="T5" fmla="*/ 2147483647 h 54"/>
              <a:gd name="T6" fmla="*/ 2147483647 w 20"/>
              <a:gd name="T7" fmla="*/ 2147483647 h 54"/>
              <a:gd name="T8" fmla="*/ 2147483647 w 20"/>
              <a:gd name="T9" fmla="*/ 2147483647 h 54"/>
              <a:gd name="T10" fmla="*/ 2147483647 w 20"/>
              <a:gd name="T11" fmla="*/ 2147483647 h 54"/>
              <a:gd name="T12" fmla="*/ 2147483647 w 20"/>
              <a:gd name="T13" fmla="*/ 2147483647 h 54"/>
              <a:gd name="T14" fmla="*/ 2147483647 w 20"/>
              <a:gd name="T15" fmla="*/ 0 h 54"/>
              <a:gd name="T16" fmla="*/ 2147483647 w 20"/>
              <a:gd name="T17" fmla="*/ 2147483647 h 54"/>
              <a:gd name="T18" fmla="*/ 2147483647 w 20"/>
              <a:gd name="T19" fmla="*/ 2147483647 h 54"/>
              <a:gd name="T20" fmla="*/ 2147483647 w 20"/>
              <a:gd name="T21" fmla="*/ 2147483647 h 54"/>
              <a:gd name="T22" fmla="*/ 2147483647 w 20"/>
              <a:gd name="T23" fmla="*/ 2147483647 h 54"/>
              <a:gd name="T24" fmla="*/ 2147483647 w 20"/>
              <a:gd name="T25" fmla="*/ 2147483647 h 54"/>
              <a:gd name="T26" fmla="*/ 2147483647 w 20"/>
              <a:gd name="T27" fmla="*/ 2147483647 h 54"/>
              <a:gd name="T28" fmla="*/ 0 w 20"/>
              <a:gd name="T29" fmla="*/ 2147483647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54">
                <a:moveTo>
                  <a:pt x="2" y="54"/>
                </a:moveTo>
                <a:lnTo>
                  <a:pt x="2" y="54"/>
                </a:lnTo>
                <a:lnTo>
                  <a:pt x="10" y="52"/>
                </a:lnTo>
                <a:lnTo>
                  <a:pt x="16" y="48"/>
                </a:lnTo>
                <a:lnTo>
                  <a:pt x="20" y="42"/>
                </a:lnTo>
                <a:lnTo>
                  <a:pt x="20" y="36"/>
                </a:lnTo>
                <a:lnTo>
                  <a:pt x="14" y="0"/>
                </a:lnTo>
                <a:lnTo>
                  <a:pt x="4" y="2"/>
                </a:lnTo>
                <a:lnTo>
                  <a:pt x="10" y="38"/>
                </a:lnTo>
                <a:lnTo>
                  <a:pt x="8" y="42"/>
                </a:lnTo>
                <a:lnTo>
                  <a:pt x="6" y="46"/>
                </a:lnTo>
                <a:lnTo>
                  <a:pt x="0" y="48"/>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1" name="Freeform 401"/>
          <p:cNvSpPr>
            <a:spLocks noEditPoints="1"/>
          </p:cNvSpPr>
          <p:nvPr/>
        </p:nvSpPr>
        <p:spPr bwMode="gray">
          <a:xfrm>
            <a:off x="8843963" y="290513"/>
            <a:ext cx="38100" cy="31750"/>
          </a:xfrm>
          <a:custGeom>
            <a:avLst/>
            <a:gdLst>
              <a:gd name="T0" fmla="*/ 2147483647 w 54"/>
              <a:gd name="T1" fmla="*/ 2147483647 h 46"/>
              <a:gd name="T2" fmla="*/ 0 w 54"/>
              <a:gd name="T3" fmla="*/ 0 h 46"/>
              <a:gd name="T4" fmla="*/ 2147483647 w 54"/>
              <a:gd name="T5" fmla="*/ 2147483647 h 46"/>
              <a:gd name="T6" fmla="*/ 2147483647 w 54"/>
              <a:gd name="T7" fmla="*/ 2147483647 h 46"/>
              <a:gd name="T8" fmla="*/ 2147483647 w 54"/>
              <a:gd name="T9" fmla="*/ 2147483647 h 46"/>
              <a:gd name="T10" fmla="*/ 2147483647 w 54"/>
              <a:gd name="T11" fmla="*/ 2147483647 h 46"/>
              <a:gd name="T12" fmla="*/ 2147483647 w 54"/>
              <a:gd name="T13" fmla="*/ 2147483647 h 46"/>
              <a:gd name="T14" fmla="*/ 2147483647 w 54"/>
              <a:gd name="T15" fmla="*/ 2147483647 h 46"/>
              <a:gd name="T16" fmla="*/ 2147483647 w 54"/>
              <a:gd name="T17" fmla="*/ 2147483647 h 46"/>
              <a:gd name="T18" fmla="*/ 2147483647 w 54"/>
              <a:gd name="T19" fmla="*/ 2147483647 h 46"/>
              <a:gd name="T20" fmla="*/ 2147483647 w 54"/>
              <a:gd name="T21" fmla="*/ 2147483647 h 46"/>
              <a:gd name="T22" fmla="*/ 2147483647 w 54"/>
              <a:gd name="T23" fmla="*/ 2147483647 h 46"/>
              <a:gd name="T24" fmla="*/ 2147483647 w 54"/>
              <a:gd name="T25" fmla="*/ 2147483647 h 46"/>
              <a:gd name="T26" fmla="*/ 2147483647 w 54"/>
              <a:gd name="T27" fmla="*/ 2147483647 h 46"/>
              <a:gd name="T28" fmla="*/ 2147483647 w 54"/>
              <a:gd name="T29" fmla="*/ 2147483647 h 46"/>
              <a:gd name="T30" fmla="*/ 2147483647 w 54"/>
              <a:gd name="T31" fmla="*/ 2147483647 h 46"/>
              <a:gd name="T32" fmla="*/ 2147483647 w 54"/>
              <a:gd name="T33" fmla="*/ 2147483647 h 46"/>
              <a:gd name="T34" fmla="*/ 2147483647 w 54"/>
              <a:gd name="T35" fmla="*/ 2147483647 h 46"/>
              <a:gd name="T36" fmla="*/ 2147483647 w 54"/>
              <a:gd name="T37" fmla="*/ 2147483647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4" h="46">
                <a:moveTo>
                  <a:pt x="52" y="10"/>
                </a:moveTo>
                <a:lnTo>
                  <a:pt x="0" y="0"/>
                </a:lnTo>
                <a:lnTo>
                  <a:pt x="2" y="10"/>
                </a:lnTo>
                <a:lnTo>
                  <a:pt x="14" y="12"/>
                </a:lnTo>
                <a:lnTo>
                  <a:pt x="16" y="30"/>
                </a:lnTo>
                <a:lnTo>
                  <a:pt x="6" y="36"/>
                </a:lnTo>
                <a:lnTo>
                  <a:pt x="8" y="46"/>
                </a:lnTo>
                <a:lnTo>
                  <a:pt x="54" y="22"/>
                </a:lnTo>
                <a:lnTo>
                  <a:pt x="52" y="10"/>
                </a:lnTo>
                <a:close/>
                <a:moveTo>
                  <a:pt x="24" y="26"/>
                </a:moveTo>
                <a:lnTo>
                  <a:pt x="22" y="14"/>
                </a:lnTo>
                <a:lnTo>
                  <a:pt x="44" y="18"/>
                </a:lnTo>
                <a:lnTo>
                  <a:pt x="24" y="2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2" name="Freeform 402"/>
          <p:cNvSpPr>
            <a:spLocks/>
          </p:cNvSpPr>
          <p:nvPr/>
        </p:nvSpPr>
        <p:spPr bwMode="gray">
          <a:xfrm>
            <a:off x="8848725" y="336550"/>
            <a:ext cx="38100" cy="30163"/>
          </a:xfrm>
          <a:custGeom>
            <a:avLst/>
            <a:gdLst>
              <a:gd name="T0" fmla="*/ 2147483647 w 52"/>
              <a:gd name="T1" fmla="*/ 2147483647 h 42"/>
              <a:gd name="T2" fmla="*/ 2147483647 w 52"/>
              <a:gd name="T3" fmla="*/ 2147483647 h 42"/>
              <a:gd name="T4" fmla="*/ 2147483647 w 52"/>
              <a:gd name="T5" fmla="*/ 2147483647 h 42"/>
              <a:gd name="T6" fmla="*/ 2147483647 w 52"/>
              <a:gd name="T7" fmla="*/ 2147483647 h 42"/>
              <a:gd name="T8" fmla="*/ 2147483647 w 52"/>
              <a:gd name="T9" fmla="*/ 2147483647 h 42"/>
              <a:gd name="T10" fmla="*/ 2147483647 w 52"/>
              <a:gd name="T11" fmla="*/ 2147483647 h 42"/>
              <a:gd name="T12" fmla="*/ 2147483647 w 52"/>
              <a:gd name="T13" fmla="*/ 2147483647 h 42"/>
              <a:gd name="T14" fmla="*/ 2147483647 w 52"/>
              <a:gd name="T15" fmla="*/ 2147483647 h 42"/>
              <a:gd name="T16" fmla="*/ 2147483647 w 52"/>
              <a:gd name="T17" fmla="*/ 2147483647 h 42"/>
              <a:gd name="T18" fmla="*/ 2147483647 w 52"/>
              <a:gd name="T19" fmla="*/ 2147483647 h 42"/>
              <a:gd name="T20" fmla="*/ 2147483647 w 52"/>
              <a:gd name="T21" fmla="*/ 2147483647 h 42"/>
              <a:gd name="T22" fmla="*/ 2147483647 w 52"/>
              <a:gd name="T23" fmla="*/ 2147483647 h 42"/>
              <a:gd name="T24" fmla="*/ 0 w 52"/>
              <a:gd name="T25" fmla="*/ 2147483647 h 42"/>
              <a:gd name="T26" fmla="*/ 0 w 52"/>
              <a:gd name="T27" fmla="*/ 2147483647 h 42"/>
              <a:gd name="T28" fmla="*/ 2147483647 w 52"/>
              <a:gd name="T29" fmla="*/ 2147483647 h 42"/>
              <a:gd name="T30" fmla="*/ 2147483647 w 52"/>
              <a:gd name="T31" fmla="*/ 0 h 42"/>
              <a:gd name="T32" fmla="*/ 2147483647 w 52"/>
              <a:gd name="T33" fmla="*/ 2147483647 h 42"/>
              <a:gd name="T34" fmla="*/ 2147483647 w 52"/>
              <a:gd name="T35" fmla="*/ 2147483647 h 42"/>
              <a:gd name="T36" fmla="*/ 2147483647 w 52"/>
              <a:gd name="T37" fmla="*/ 2147483647 h 42"/>
              <a:gd name="T38" fmla="*/ 2147483647 w 52"/>
              <a:gd name="T39" fmla="*/ 2147483647 h 42"/>
              <a:gd name="T40" fmla="*/ 2147483647 w 52"/>
              <a:gd name="T41" fmla="*/ 2147483647 h 42"/>
              <a:gd name="T42" fmla="*/ 2147483647 w 52"/>
              <a:gd name="T43" fmla="*/ 2147483647 h 42"/>
              <a:gd name="T44" fmla="*/ 2147483647 w 52"/>
              <a:gd name="T45" fmla="*/ 2147483647 h 42"/>
              <a:gd name="T46" fmla="*/ 2147483647 w 52"/>
              <a:gd name="T47" fmla="*/ 2147483647 h 42"/>
              <a:gd name="T48" fmla="*/ 2147483647 w 52"/>
              <a:gd name="T49" fmla="*/ 2147483647 h 42"/>
              <a:gd name="T50" fmla="*/ 2147483647 w 52"/>
              <a:gd name="T51" fmla="*/ 2147483647 h 42"/>
              <a:gd name="T52" fmla="*/ 2147483647 w 52"/>
              <a:gd name="T53" fmla="*/ 2147483647 h 42"/>
              <a:gd name="T54" fmla="*/ 2147483647 w 52"/>
              <a:gd name="T55" fmla="*/ 2147483647 h 42"/>
              <a:gd name="T56" fmla="*/ 2147483647 w 52"/>
              <a:gd name="T57" fmla="*/ 2147483647 h 42"/>
              <a:gd name="T58" fmla="*/ 2147483647 w 52"/>
              <a:gd name="T59" fmla="*/ 2147483647 h 42"/>
              <a:gd name="T60" fmla="*/ 2147483647 w 52"/>
              <a:gd name="T61" fmla="*/ 2147483647 h 42"/>
              <a:gd name="T62" fmla="*/ 2147483647 w 52"/>
              <a:gd name="T63" fmla="*/ 2147483647 h 42"/>
              <a:gd name="T64" fmla="*/ 2147483647 w 52"/>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2" h="42">
                <a:moveTo>
                  <a:pt x="38" y="32"/>
                </a:moveTo>
                <a:lnTo>
                  <a:pt x="38" y="32"/>
                </a:lnTo>
                <a:lnTo>
                  <a:pt x="40" y="30"/>
                </a:lnTo>
                <a:lnTo>
                  <a:pt x="44" y="26"/>
                </a:lnTo>
                <a:lnTo>
                  <a:pt x="44" y="20"/>
                </a:lnTo>
                <a:lnTo>
                  <a:pt x="44" y="16"/>
                </a:lnTo>
                <a:lnTo>
                  <a:pt x="40" y="12"/>
                </a:lnTo>
                <a:lnTo>
                  <a:pt x="36" y="12"/>
                </a:lnTo>
                <a:lnTo>
                  <a:pt x="34" y="14"/>
                </a:lnTo>
                <a:lnTo>
                  <a:pt x="32" y="22"/>
                </a:lnTo>
                <a:lnTo>
                  <a:pt x="30" y="30"/>
                </a:lnTo>
                <a:lnTo>
                  <a:pt x="26" y="38"/>
                </a:lnTo>
                <a:lnTo>
                  <a:pt x="22" y="40"/>
                </a:lnTo>
                <a:lnTo>
                  <a:pt x="18" y="42"/>
                </a:lnTo>
                <a:lnTo>
                  <a:pt x="14" y="42"/>
                </a:lnTo>
                <a:lnTo>
                  <a:pt x="10" y="42"/>
                </a:lnTo>
                <a:lnTo>
                  <a:pt x="6" y="40"/>
                </a:lnTo>
                <a:lnTo>
                  <a:pt x="2" y="36"/>
                </a:lnTo>
                <a:lnTo>
                  <a:pt x="0" y="30"/>
                </a:lnTo>
                <a:lnTo>
                  <a:pt x="0" y="22"/>
                </a:lnTo>
                <a:lnTo>
                  <a:pt x="0" y="14"/>
                </a:lnTo>
                <a:lnTo>
                  <a:pt x="2" y="8"/>
                </a:lnTo>
                <a:lnTo>
                  <a:pt x="8" y="2"/>
                </a:lnTo>
                <a:lnTo>
                  <a:pt x="16" y="0"/>
                </a:lnTo>
                <a:lnTo>
                  <a:pt x="16" y="10"/>
                </a:lnTo>
                <a:lnTo>
                  <a:pt x="12" y="12"/>
                </a:lnTo>
                <a:lnTo>
                  <a:pt x="8" y="16"/>
                </a:lnTo>
                <a:lnTo>
                  <a:pt x="8" y="24"/>
                </a:lnTo>
                <a:lnTo>
                  <a:pt x="8" y="28"/>
                </a:lnTo>
                <a:lnTo>
                  <a:pt x="10" y="32"/>
                </a:lnTo>
                <a:lnTo>
                  <a:pt x="14" y="32"/>
                </a:lnTo>
                <a:lnTo>
                  <a:pt x="16" y="32"/>
                </a:lnTo>
                <a:lnTo>
                  <a:pt x="20" y="28"/>
                </a:lnTo>
                <a:lnTo>
                  <a:pt x="22" y="22"/>
                </a:lnTo>
                <a:lnTo>
                  <a:pt x="24" y="10"/>
                </a:lnTo>
                <a:lnTo>
                  <a:pt x="26" y="6"/>
                </a:lnTo>
                <a:lnTo>
                  <a:pt x="30" y="2"/>
                </a:lnTo>
                <a:lnTo>
                  <a:pt x="40" y="2"/>
                </a:lnTo>
                <a:lnTo>
                  <a:pt x="44" y="4"/>
                </a:lnTo>
                <a:lnTo>
                  <a:pt x="46" y="6"/>
                </a:lnTo>
                <a:lnTo>
                  <a:pt x="50" y="12"/>
                </a:lnTo>
                <a:lnTo>
                  <a:pt x="52" y="18"/>
                </a:lnTo>
                <a:lnTo>
                  <a:pt x="52" y="26"/>
                </a:lnTo>
                <a:lnTo>
                  <a:pt x="50" y="32"/>
                </a:lnTo>
                <a:lnTo>
                  <a:pt x="48" y="36"/>
                </a:lnTo>
                <a:lnTo>
                  <a:pt x="46" y="38"/>
                </a:lnTo>
                <a:lnTo>
                  <a:pt x="38" y="42"/>
                </a:lnTo>
                <a:lnTo>
                  <a:pt x="36" y="32"/>
                </a:lnTo>
                <a:lnTo>
                  <a:pt x="38" y="3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3" name="Freeform 403"/>
          <p:cNvSpPr>
            <a:spLocks/>
          </p:cNvSpPr>
          <p:nvPr/>
        </p:nvSpPr>
        <p:spPr bwMode="gray">
          <a:xfrm>
            <a:off x="8547100" y="304800"/>
            <a:ext cx="38100" cy="14288"/>
          </a:xfrm>
          <a:custGeom>
            <a:avLst/>
            <a:gdLst>
              <a:gd name="T0" fmla="*/ 2147483647 w 54"/>
              <a:gd name="T1" fmla="*/ 2147483647 h 20"/>
              <a:gd name="T2" fmla="*/ 2147483647 w 54"/>
              <a:gd name="T3" fmla="*/ 2147483647 h 20"/>
              <a:gd name="T4" fmla="*/ 2147483647 w 54"/>
              <a:gd name="T5" fmla="*/ 2147483647 h 20"/>
              <a:gd name="T6" fmla="*/ 2147483647 w 54"/>
              <a:gd name="T7" fmla="*/ 2147483647 h 20"/>
              <a:gd name="T8" fmla="*/ 2147483647 w 54"/>
              <a:gd name="T9" fmla="*/ 2147483647 h 20"/>
              <a:gd name="T10" fmla="*/ 2147483647 w 54"/>
              <a:gd name="T11" fmla="*/ 2147483647 h 20"/>
              <a:gd name="T12" fmla="*/ 2147483647 w 54"/>
              <a:gd name="T13" fmla="*/ 2147483647 h 20"/>
              <a:gd name="T14" fmla="*/ 0 w 54"/>
              <a:gd name="T15" fmla="*/ 2147483647 h 20"/>
              <a:gd name="T16" fmla="*/ 2147483647 w 54"/>
              <a:gd name="T17" fmla="*/ 2147483647 h 20"/>
              <a:gd name="T18" fmla="*/ 2147483647 w 54"/>
              <a:gd name="T19" fmla="*/ 2147483647 h 20"/>
              <a:gd name="T20" fmla="*/ 2147483647 w 54"/>
              <a:gd name="T21" fmla="*/ 2147483647 h 20"/>
              <a:gd name="T22" fmla="*/ 2147483647 w 54"/>
              <a:gd name="T23" fmla="*/ 2147483647 h 20"/>
              <a:gd name="T24" fmla="*/ 2147483647 w 54"/>
              <a:gd name="T25" fmla="*/ 2147483647 h 20"/>
              <a:gd name="T26" fmla="*/ 2147483647 w 54"/>
              <a:gd name="T27" fmla="*/ 2147483647 h 20"/>
              <a:gd name="T28" fmla="*/ 2147483647 w 54"/>
              <a:gd name="T29" fmla="*/ 0 h 20"/>
              <a:gd name="T30" fmla="*/ 2147483647 w 54"/>
              <a:gd name="T31" fmla="*/ 2147483647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 h="20">
                <a:moveTo>
                  <a:pt x="54" y="2"/>
                </a:moveTo>
                <a:lnTo>
                  <a:pt x="54" y="2"/>
                </a:lnTo>
                <a:lnTo>
                  <a:pt x="52" y="10"/>
                </a:lnTo>
                <a:lnTo>
                  <a:pt x="48" y="16"/>
                </a:lnTo>
                <a:lnTo>
                  <a:pt x="42" y="18"/>
                </a:lnTo>
                <a:lnTo>
                  <a:pt x="36" y="20"/>
                </a:lnTo>
                <a:lnTo>
                  <a:pt x="0" y="14"/>
                </a:lnTo>
                <a:lnTo>
                  <a:pt x="2" y="4"/>
                </a:lnTo>
                <a:lnTo>
                  <a:pt x="38" y="8"/>
                </a:lnTo>
                <a:lnTo>
                  <a:pt x="42" y="8"/>
                </a:lnTo>
                <a:lnTo>
                  <a:pt x="46" y="4"/>
                </a:lnTo>
                <a:lnTo>
                  <a:pt x="46" y="0"/>
                </a:lnTo>
                <a:lnTo>
                  <a:pt x="54" y="2"/>
                </a:lnTo>
                <a:close/>
              </a:path>
            </a:pathLst>
          </a:custGeom>
          <a:solidFill>
            <a:srgbClr val="717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4" name="Freeform 404"/>
          <p:cNvSpPr>
            <a:spLocks/>
          </p:cNvSpPr>
          <p:nvPr/>
        </p:nvSpPr>
        <p:spPr bwMode="gray">
          <a:xfrm>
            <a:off x="8547100" y="304800"/>
            <a:ext cx="38100" cy="14288"/>
          </a:xfrm>
          <a:custGeom>
            <a:avLst/>
            <a:gdLst>
              <a:gd name="T0" fmla="*/ 2147483647 w 54"/>
              <a:gd name="T1" fmla="*/ 2147483647 h 20"/>
              <a:gd name="T2" fmla="*/ 2147483647 w 54"/>
              <a:gd name="T3" fmla="*/ 2147483647 h 20"/>
              <a:gd name="T4" fmla="*/ 2147483647 w 54"/>
              <a:gd name="T5" fmla="*/ 2147483647 h 20"/>
              <a:gd name="T6" fmla="*/ 2147483647 w 54"/>
              <a:gd name="T7" fmla="*/ 2147483647 h 20"/>
              <a:gd name="T8" fmla="*/ 2147483647 w 54"/>
              <a:gd name="T9" fmla="*/ 2147483647 h 20"/>
              <a:gd name="T10" fmla="*/ 2147483647 w 54"/>
              <a:gd name="T11" fmla="*/ 2147483647 h 20"/>
              <a:gd name="T12" fmla="*/ 2147483647 w 54"/>
              <a:gd name="T13" fmla="*/ 2147483647 h 20"/>
              <a:gd name="T14" fmla="*/ 0 w 54"/>
              <a:gd name="T15" fmla="*/ 2147483647 h 20"/>
              <a:gd name="T16" fmla="*/ 2147483647 w 54"/>
              <a:gd name="T17" fmla="*/ 2147483647 h 20"/>
              <a:gd name="T18" fmla="*/ 2147483647 w 54"/>
              <a:gd name="T19" fmla="*/ 2147483647 h 20"/>
              <a:gd name="T20" fmla="*/ 2147483647 w 54"/>
              <a:gd name="T21" fmla="*/ 2147483647 h 20"/>
              <a:gd name="T22" fmla="*/ 2147483647 w 54"/>
              <a:gd name="T23" fmla="*/ 2147483647 h 20"/>
              <a:gd name="T24" fmla="*/ 2147483647 w 54"/>
              <a:gd name="T25" fmla="*/ 2147483647 h 20"/>
              <a:gd name="T26" fmla="*/ 2147483647 w 54"/>
              <a:gd name="T27" fmla="*/ 2147483647 h 20"/>
              <a:gd name="T28" fmla="*/ 2147483647 w 54"/>
              <a:gd name="T29" fmla="*/ 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 h="20">
                <a:moveTo>
                  <a:pt x="54" y="2"/>
                </a:moveTo>
                <a:lnTo>
                  <a:pt x="54" y="2"/>
                </a:lnTo>
                <a:lnTo>
                  <a:pt x="52" y="10"/>
                </a:lnTo>
                <a:lnTo>
                  <a:pt x="48" y="16"/>
                </a:lnTo>
                <a:lnTo>
                  <a:pt x="42" y="18"/>
                </a:lnTo>
                <a:lnTo>
                  <a:pt x="36" y="20"/>
                </a:lnTo>
                <a:lnTo>
                  <a:pt x="0" y="14"/>
                </a:lnTo>
                <a:lnTo>
                  <a:pt x="2" y="4"/>
                </a:lnTo>
                <a:lnTo>
                  <a:pt x="38" y="8"/>
                </a:lnTo>
                <a:lnTo>
                  <a:pt x="42" y="8"/>
                </a:lnTo>
                <a:lnTo>
                  <a:pt x="46" y="4"/>
                </a:lnTo>
                <a:lnTo>
                  <a:pt x="46" y="0"/>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5" name="Freeform 405"/>
          <p:cNvSpPr>
            <a:spLocks/>
          </p:cNvSpPr>
          <p:nvPr/>
        </p:nvSpPr>
        <p:spPr bwMode="gray">
          <a:xfrm>
            <a:off x="8551863" y="285750"/>
            <a:ext cx="33337" cy="20638"/>
          </a:xfrm>
          <a:custGeom>
            <a:avLst/>
            <a:gdLst>
              <a:gd name="T0" fmla="*/ 2147483647 w 48"/>
              <a:gd name="T1" fmla="*/ 2147483647 h 28"/>
              <a:gd name="T2" fmla="*/ 2147483647 w 48"/>
              <a:gd name="T3" fmla="*/ 2147483647 h 28"/>
              <a:gd name="T4" fmla="*/ 2147483647 w 48"/>
              <a:gd name="T5" fmla="*/ 2147483647 h 28"/>
              <a:gd name="T6" fmla="*/ 2147483647 w 48"/>
              <a:gd name="T7" fmla="*/ 2147483647 h 28"/>
              <a:gd name="T8" fmla="*/ 2147483647 w 48"/>
              <a:gd name="T9" fmla="*/ 2147483647 h 28"/>
              <a:gd name="T10" fmla="*/ 2147483647 w 48"/>
              <a:gd name="T11" fmla="*/ 2147483647 h 28"/>
              <a:gd name="T12" fmla="*/ 2147483647 w 48"/>
              <a:gd name="T13" fmla="*/ 2147483647 h 28"/>
              <a:gd name="T14" fmla="*/ 2147483647 w 48"/>
              <a:gd name="T15" fmla="*/ 0 h 28"/>
              <a:gd name="T16" fmla="*/ 0 w 48"/>
              <a:gd name="T17" fmla="*/ 2147483647 h 28"/>
              <a:gd name="T18" fmla="*/ 2147483647 w 48"/>
              <a:gd name="T19" fmla="*/ 2147483647 h 28"/>
              <a:gd name="T20" fmla="*/ 2147483647 w 48"/>
              <a:gd name="T21" fmla="*/ 2147483647 h 28"/>
              <a:gd name="T22" fmla="*/ 2147483647 w 48"/>
              <a:gd name="T23" fmla="*/ 2147483647 h 28"/>
              <a:gd name="T24" fmla="*/ 2147483647 w 48"/>
              <a:gd name="T25" fmla="*/ 2147483647 h 28"/>
              <a:gd name="T26" fmla="*/ 2147483647 w 48"/>
              <a:gd name="T27" fmla="*/ 2147483647 h 28"/>
              <a:gd name="T28" fmla="*/ 2147483647 w 48"/>
              <a:gd name="T29" fmla="*/ 2147483647 h 28"/>
              <a:gd name="T30" fmla="*/ 2147483647 w 48"/>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 h="28">
                <a:moveTo>
                  <a:pt x="48" y="28"/>
                </a:moveTo>
                <a:lnTo>
                  <a:pt x="48" y="28"/>
                </a:lnTo>
                <a:lnTo>
                  <a:pt x="48" y="20"/>
                </a:lnTo>
                <a:lnTo>
                  <a:pt x="46" y="12"/>
                </a:lnTo>
                <a:lnTo>
                  <a:pt x="42" y="8"/>
                </a:lnTo>
                <a:lnTo>
                  <a:pt x="36" y="6"/>
                </a:lnTo>
                <a:lnTo>
                  <a:pt x="2" y="0"/>
                </a:lnTo>
                <a:lnTo>
                  <a:pt x="0" y="10"/>
                </a:lnTo>
                <a:lnTo>
                  <a:pt x="36" y="16"/>
                </a:lnTo>
                <a:lnTo>
                  <a:pt x="38" y="18"/>
                </a:lnTo>
                <a:lnTo>
                  <a:pt x="40" y="22"/>
                </a:lnTo>
                <a:lnTo>
                  <a:pt x="40" y="26"/>
                </a:lnTo>
                <a:lnTo>
                  <a:pt x="48" y="28"/>
                </a:lnTo>
                <a:close/>
              </a:path>
            </a:pathLst>
          </a:custGeom>
          <a:solidFill>
            <a:srgbClr val="717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6" name="Freeform 406"/>
          <p:cNvSpPr>
            <a:spLocks/>
          </p:cNvSpPr>
          <p:nvPr/>
        </p:nvSpPr>
        <p:spPr bwMode="gray">
          <a:xfrm>
            <a:off x="8551863" y="285750"/>
            <a:ext cx="33337" cy="20638"/>
          </a:xfrm>
          <a:custGeom>
            <a:avLst/>
            <a:gdLst>
              <a:gd name="T0" fmla="*/ 2147483647 w 48"/>
              <a:gd name="T1" fmla="*/ 2147483647 h 28"/>
              <a:gd name="T2" fmla="*/ 2147483647 w 48"/>
              <a:gd name="T3" fmla="*/ 2147483647 h 28"/>
              <a:gd name="T4" fmla="*/ 2147483647 w 48"/>
              <a:gd name="T5" fmla="*/ 2147483647 h 28"/>
              <a:gd name="T6" fmla="*/ 2147483647 w 48"/>
              <a:gd name="T7" fmla="*/ 2147483647 h 28"/>
              <a:gd name="T8" fmla="*/ 2147483647 w 48"/>
              <a:gd name="T9" fmla="*/ 2147483647 h 28"/>
              <a:gd name="T10" fmla="*/ 2147483647 w 48"/>
              <a:gd name="T11" fmla="*/ 2147483647 h 28"/>
              <a:gd name="T12" fmla="*/ 2147483647 w 48"/>
              <a:gd name="T13" fmla="*/ 2147483647 h 28"/>
              <a:gd name="T14" fmla="*/ 2147483647 w 48"/>
              <a:gd name="T15" fmla="*/ 0 h 28"/>
              <a:gd name="T16" fmla="*/ 0 w 48"/>
              <a:gd name="T17" fmla="*/ 2147483647 h 28"/>
              <a:gd name="T18" fmla="*/ 2147483647 w 48"/>
              <a:gd name="T19" fmla="*/ 2147483647 h 28"/>
              <a:gd name="T20" fmla="*/ 2147483647 w 48"/>
              <a:gd name="T21" fmla="*/ 2147483647 h 28"/>
              <a:gd name="T22" fmla="*/ 2147483647 w 48"/>
              <a:gd name="T23" fmla="*/ 2147483647 h 28"/>
              <a:gd name="T24" fmla="*/ 2147483647 w 48"/>
              <a:gd name="T25" fmla="*/ 2147483647 h 28"/>
              <a:gd name="T26" fmla="*/ 2147483647 w 48"/>
              <a:gd name="T27" fmla="*/ 2147483647 h 28"/>
              <a:gd name="T28" fmla="*/ 2147483647 w 48"/>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8">
                <a:moveTo>
                  <a:pt x="48" y="28"/>
                </a:moveTo>
                <a:lnTo>
                  <a:pt x="48" y="28"/>
                </a:lnTo>
                <a:lnTo>
                  <a:pt x="48" y="20"/>
                </a:lnTo>
                <a:lnTo>
                  <a:pt x="46" y="12"/>
                </a:lnTo>
                <a:lnTo>
                  <a:pt x="42" y="8"/>
                </a:lnTo>
                <a:lnTo>
                  <a:pt x="36" y="6"/>
                </a:lnTo>
                <a:lnTo>
                  <a:pt x="2" y="0"/>
                </a:lnTo>
                <a:lnTo>
                  <a:pt x="0" y="10"/>
                </a:lnTo>
                <a:lnTo>
                  <a:pt x="36" y="16"/>
                </a:lnTo>
                <a:lnTo>
                  <a:pt x="38" y="18"/>
                </a:lnTo>
                <a:lnTo>
                  <a:pt x="40" y="22"/>
                </a:lnTo>
                <a:lnTo>
                  <a:pt x="40"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7" name="Freeform 407"/>
          <p:cNvSpPr>
            <a:spLocks noEditPoints="1"/>
          </p:cNvSpPr>
          <p:nvPr/>
        </p:nvSpPr>
        <p:spPr bwMode="gray">
          <a:xfrm>
            <a:off x="8620125" y="152400"/>
            <a:ext cx="36513" cy="41275"/>
          </a:xfrm>
          <a:custGeom>
            <a:avLst/>
            <a:gdLst>
              <a:gd name="T0" fmla="*/ 2147483647 w 50"/>
              <a:gd name="T1" fmla="*/ 0 h 58"/>
              <a:gd name="T2" fmla="*/ 0 w 50"/>
              <a:gd name="T3" fmla="*/ 2147483647 h 58"/>
              <a:gd name="T4" fmla="*/ 2147483647 w 50"/>
              <a:gd name="T5" fmla="*/ 2147483647 h 58"/>
              <a:gd name="T6" fmla="*/ 2147483647 w 50"/>
              <a:gd name="T7" fmla="*/ 2147483647 h 58"/>
              <a:gd name="T8" fmla="*/ 2147483647 w 50"/>
              <a:gd name="T9" fmla="*/ 2147483647 h 58"/>
              <a:gd name="T10" fmla="*/ 2147483647 w 50"/>
              <a:gd name="T11" fmla="*/ 2147483647 h 58"/>
              <a:gd name="T12" fmla="*/ 2147483647 w 50"/>
              <a:gd name="T13" fmla="*/ 2147483647 h 58"/>
              <a:gd name="T14" fmla="*/ 2147483647 w 50"/>
              <a:gd name="T15" fmla="*/ 2147483647 h 58"/>
              <a:gd name="T16" fmla="*/ 2147483647 w 50"/>
              <a:gd name="T17" fmla="*/ 0 h 58"/>
              <a:gd name="T18" fmla="*/ 2147483647 w 50"/>
              <a:gd name="T19" fmla="*/ 0 h 58"/>
              <a:gd name="T20" fmla="*/ 2147483647 w 50"/>
              <a:gd name="T21" fmla="*/ 2147483647 h 58"/>
              <a:gd name="T22" fmla="*/ 2147483647 w 50"/>
              <a:gd name="T23" fmla="*/ 2147483647 h 58"/>
              <a:gd name="T24" fmla="*/ 2147483647 w 50"/>
              <a:gd name="T25" fmla="*/ 2147483647 h 58"/>
              <a:gd name="T26" fmla="*/ 2147483647 w 50"/>
              <a:gd name="T27" fmla="*/ 2147483647 h 58"/>
              <a:gd name="T28" fmla="*/ 2147483647 w 50"/>
              <a:gd name="T29" fmla="*/ 2147483647 h 58"/>
              <a:gd name="T30" fmla="*/ 2147483647 w 50"/>
              <a:gd name="T31" fmla="*/ 2147483647 h 58"/>
              <a:gd name="T32" fmla="*/ 2147483647 w 50"/>
              <a:gd name="T33" fmla="*/ 2147483647 h 58"/>
              <a:gd name="T34" fmla="*/ 2147483647 w 50"/>
              <a:gd name="T35" fmla="*/ 2147483647 h 58"/>
              <a:gd name="T36" fmla="*/ 2147483647 w 50"/>
              <a:gd name="T37" fmla="*/ 2147483647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0" h="58">
                <a:moveTo>
                  <a:pt x="8" y="0"/>
                </a:moveTo>
                <a:lnTo>
                  <a:pt x="0" y="6"/>
                </a:lnTo>
                <a:lnTo>
                  <a:pt x="10" y="58"/>
                </a:lnTo>
                <a:lnTo>
                  <a:pt x="18" y="52"/>
                </a:lnTo>
                <a:lnTo>
                  <a:pt x="16" y="42"/>
                </a:lnTo>
                <a:lnTo>
                  <a:pt x="32" y="32"/>
                </a:lnTo>
                <a:lnTo>
                  <a:pt x="40" y="40"/>
                </a:lnTo>
                <a:lnTo>
                  <a:pt x="50" y="34"/>
                </a:lnTo>
                <a:lnTo>
                  <a:pt x="8" y="0"/>
                </a:lnTo>
                <a:close/>
                <a:moveTo>
                  <a:pt x="14" y="32"/>
                </a:moveTo>
                <a:lnTo>
                  <a:pt x="8" y="12"/>
                </a:lnTo>
                <a:lnTo>
                  <a:pt x="26" y="26"/>
                </a:lnTo>
                <a:lnTo>
                  <a:pt x="14" y="3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8" name="Freeform 408"/>
          <p:cNvSpPr>
            <a:spLocks/>
          </p:cNvSpPr>
          <p:nvPr/>
        </p:nvSpPr>
        <p:spPr bwMode="gray">
          <a:xfrm>
            <a:off x="8770938" y="142875"/>
            <a:ext cx="38100" cy="42863"/>
          </a:xfrm>
          <a:custGeom>
            <a:avLst/>
            <a:gdLst>
              <a:gd name="T0" fmla="*/ 2147483647 w 54"/>
              <a:gd name="T1" fmla="*/ 2147483647 h 60"/>
              <a:gd name="T2" fmla="*/ 2147483647 w 54"/>
              <a:gd name="T3" fmla="*/ 2147483647 h 60"/>
              <a:gd name="T4" fmla="*/ 2147483647 w 54"/>
              <a:gd name="T5" fmla="*/ 2147483647 h 60"/>
              <a:gd name="T6" fmla="*/ 2147483647 w 54"/>
              <a:gd name="T7" fmla="*/ 2147483647 h 60"/>
              <a:gd name="T8" fmla="*/ 2147483647 w 54"/>
              <a:gd name="T9" fmla="*/ 2147483647 h 60"/>
              <a:gd name="T10" fmla="*/ 2147483647 w 54"/>
              <a:gd name="T11" fmla="*/ 0 h 60"/>
              <a:gd name="T12" fmla="*/ 0 w 54"/>
              <a:gd name="T13" fmla="*/ 2147483647 h 60"/>
              <a:gd name="T14" fmla="*/ 2147483647 w 54"/>
              <a:gd name="T15" fmla="*/ 2147483647 h 60"/>
              <a:gd name="T16" fmla="*/ 2147483647 w 54"/>
              <a:gd name="T17" fmla="*/ 2147483647 h 60"/>
              <a:gd name="T18" fmla="*/ 2147483647 w 54"/>
              <a:gd name="T19" fmla="*/ 2147483647 h 60"/>
              <a:gd name="T20" fmla="*/ 2147483647 w 54"/>
              <a:gd name="T21" fmla="*/ 2147483647 h 60"/>
              <a:gd name="T22" fmla="*/ 2147483647 w 54"/>
              <a:gd name="T23" fmla="*/ 2147483647 h 60"/>
              <a:gd name="T24" fmla="*/ 2147483647 w 54"/>
              <a:gd name="T25" fmla="*/ 2147483647 h 60"/>
              <a:gd name="T26" fmla="*/ 2147483647 w 54"/>
              <a:gd name="T27" fmla="*/ 2147483647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 h="60">
                <a:moveTo>
                  <a:pt x="42" y="30"/>
                </a:moveTo>
                <a:lnTo>
                  <a:pt x="22" y="22"/>
                </a:lnTo>
                <a:lnTo>
                  <a:pt x="26" y="12"/>
                </a:lnTo>
                <a:lnTo>
                  <a:pt x="50" y="22"/>
                </a:lnTo>
                <a:lnTo>
                  <a:pt x="54" y="14"/>
                </a:lnTo>
                <a:lnTo>
                  <a:pt x="18" y="0"/>
                </a:lnTo>
                <a:lnTo>
                  <a:pt x="0" y="46"/>
                </a:lnTo>
                <a:lnTo>
                  <a:pt x="34" y="60"/>
                </a:lnTo>
                <a:lnTo>
                  <a:pt x="36" y="54"/>
                </a:lnTo>
                <a:lnTo>
                  <a:pt x="12" y="42"/>
                </a:lnTo>
                <a:lnTo>
                  <a:pt x="18" y="30"/>
                </a:lnTo>
                <a:lnTo>
                  <a:pt x="40" y="38"/>
                </a:lnTo>
                <a:lnTo>
                  <a:pt x="42"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79" name="Freeform 409"/>
          <p:cNvSpPr>
            <a:spLocks noEditPoints="1"/>
          </p:cNvSpPr>
          <p:nvPr/>
        </p:nvSpPr>
        <p:spPr bwMode="gray">
          <a:xfrm>
            <a:off x="8556625" y="234950"/>
            <a:ext cx="42863" cy="34925"/>
          </a:xfrm>
          <a:custGeom>
            <a:avLst/>
            <a:gdLst>
              <a:gd name="T0" fmla="*/ 2147483647 w 60"/>
              <a:gd name="T1" fmla="*/ 2147483647 h 48"/>
              <a:gd name="T2" fmla="*/ 2147483647 w 60"/>
              <a:gd name="T3" fmla="*/ 2147483647 h 48"/>
              <a:gd name="T4" fmla="*/ 2147483647 w 60"/>
              <a:gd name="T5" fmla="*/ 2147483647 h 48"/>
              <a:gd name="T6" fmla="*/ 2147483647 w 60"/>
              <a:gd name="T7" fmla="*/ 2147483647 h 48"/>
              <a:gd name="T8" fmla="*/ 2147483647 w 60"/>
              <a:gd name="T9" fmla="*/ 2147483647 h 48"/>
              <a:gd name="T10" fmla="*/ 2147483647 w 60"/>
              <a:gd name="T11" fmla="*/ 0 h 48"/>
              <a:gd name="T12" fmla="*/ 2147483647 w 60"/>
              <a:gd name="T13" fmla="*/ 0 h 48"/>
              <a:gd name="T14" fmla="*/ 2147483647 w 60"/>
              <a:gd name="T15" fmla="*/ 0 h 48"/>
              <a:gd name="T16" fmla="*/ 2147483647 w 60"/>
              <a:gd name="T17" fmla="*/ 0 h 48"/>
              <a:gd name="T18" fmla="*/ 2147483647 w 60"/>
              <a:gd name="T19" fmla="*/ 2147483647 h 48"/>
              <a:gd name="T20" fmla="*/ 2147483647 w 60"/>
              <a:gd name="T21" fmla="*/ 2147483647 h 48"/>
              <a:gd name="T22" fmla="*/ 0 w 60"/>
              <a:gd name="T23" fmla="*/ 2147483647 h 48"/>
              <a:gd name="T24" fmla="*/ 2147483647 w 60"/>
              <a:gd name="T25" fmla="*/ 2147483647 h 48"/>
              <a:gd name="T26" fmla="*/ 2147483647 w 60"/>
              <a:gd name="T27" fmla="*/ 2147483647 h 48"/>
              <a:gd name="T28" fmla="*/ 2147483647 w 60"/>
              <a:gd name="T29" fmla="*/ 2147483647 h 48"/>
              <a:gd name="T30" fmla="*/ 2147483647 w 60"/>
              <a:gd name="T31" fmla="*/ 2147483647 h 48"/>
              <a:gd name="T32" fmla="*/ 2147483647 w 60"/>
              <a:gd name="T33" fmla="*/ 2147483647 h 48"/>
              <a:gd name="T34" fmla="*/ 2147483647 w 60"/>
              <a:gd name="T35" fmla="*/ 2147483647 h 48"/>
              <a:gd name="T36" fmla="*/ 2147483647 w 60"/>
              <a:gd name="T37" fmla="*/ 2147483647 h 48"/>
              <a:gd name="T38" fmla="*/ 2147483647 w 60"/>
              <a:gd name="T39" fmla="*/ 2147483647 h 48"/>
              <a:gd name="T40" fmla="*/ 2147483647 w 60"/>
              <a:gd name="T41" fmla="*/ 2147483647 h 48"/>
              <a:gd name="T42" fmla="*/ 2147483647 w 60"/>
              <a:gd name="T43" fmla="*/ 2147483647 h 48"/>
              <a:gd name="T44" fmla="*/ 2147483647 w 60"/>
              <a:gd name="T45" fmla="*/ 2147483647 h 48"/>
              <a:gd name="T46" fmla="*/ 2147483647 w 60"/>
              <a:gd name="T47" fmla="*/ 2147483647 h 48"/>
              <a:gd name="T48" fmla="*/ 2147483647 w 60"/>
              <a:gd name="T49" fmla="*/ 2147483647 h 48"/>
              <a:gd name="T50" fmla="*/ 2147483647 w 60"/>
              <a:gd name="T51" fmla="*/ 2147483647 h 48"/>
              <a:gd name="T52" fmla="*/ 2147483647 w 60"/>
              <a:gd name="T53" fmla="*/ 2147483647 h 48"/>
              <a:gd name="T54" fmla="*/ 2147483647 w 60"/>
              <a:gd name="T55" fmla="*/ 2147483647 h 48"/>
              <a:gd name="T56" fmla="*/ 2147483647 w 60"/>
              <a:gd name="T57" fmla="*/ 2147483647 h 48"/>
              <a:gd name="T58" fmla="*/ 2147483647 w 60"/>
              <a:gd name="T59" fmla="*/ 2147483647 h 48"/>
              <a:gd name="T60" fmla="*/ 2147483647 w 60"/>
              <a:gd name="T61" fmla="*/ 2147483647 h 48"/>
              <a:gd name="T62" fmla="*/ 2147483647 w 60"/>
              <a:gd name="T63" fmla="*/ 2147483647 h 48"/>
              <a:gd name="T64" fmla="*/ 2147483647 w 60"/>
              <a:gd name="T65" fmla="*/ 2147483647 h 48"/>
              <a:gd name="T66" fmla="*/ 2147483647 w 60"/>
              <a:gd name="T67" fmla="*/ 2147483647 h 48"/>
              <a:gd name="T68" fmla="*/ 2147483647 w 60"/>
              <a:gd name="T69" fmla="*/ 2147483647 h 48"/>
              <a:gd name="T70" fmla="*/ 2147483647 w 60"/>
              <a:gd name="T71" fmla="*/ 2147483647 h 48"/>
              <a:gd name="T72" fmla="*/ 2147483647 w 60"/>
              <a:gd name="T73" fmla="*/ 2147483647 h 48"/>
              <a:gd name="T74" fmla="*/ 2147483647 w 60"/>
              <a:gd name="T75" fmla="*/ 2147483647 h 48"/>
              <a:gd name="T76" fmla="*/ 2147483647 w 60"/>
              <a:gd name="T77" fmla="*/ 2147483647 h 48"/>
              <a:gd name="T78" fmla="*/ 2147483647 w 60"/>
              <a:gd name="T79" fmla="*/ 2147483647 h 48"/>
              <a:gd name="T80" fmla="*/ 2147483647 w 60"/>
              <a:gd name="T81" fmla="*/ 2147483647 h 48"/>
              <a:gd name="T82" fmla="*/ 2147483647 w 60"/>
              <a:gd name="T83" fmla="*/ 2147483647 h 48"/>
              <a:gd name="T84" fmla="*/ 2147483647 w 60"/>
              <a:gd name="T85" fmla="*/ 2147483647 h 48"/>
              <a:gd name="T86" fmla="*/ 2147483647 w 60"/>
              <a:gd name="T87" fmla="*/ 2147483647 h 48"/>
              <a:gd name="T88" fmla="*/ 2147483647 w 60"/>
              <a:gd name="T89" fmla="*/ 2147483647 h 48"/>
              <a:gd name="T90" fmla="*/ 2147483647 w 60"/>
              <a:gd name="T91" fmla="*/ 2147483647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 h="48">
                <a:moveTo>
                  <a:pt x="34" y="12"/>
                </a:moveTo>
                <a:lnTo>
                  <a:pt x="34" y="12"/>
                </a:lnTo>
                <a:lnTo>
                  <a:pt x="34" y="8"/>
                </a:lnTo>
                <a:lnTo>
                  <a:pt x="32" y="4"/>
                </a:lnTo>
                <a:lnTo>
                  <a:pt x="26" y="0"/>
                </a:lnTo>
                <a:lnTo>
                  <a:pt x="20" y="0"/>
                </a:lnTo>
                <a:lnTo>
                  <a:pt x="16" y="0"/>
                </a:lnTo>
                <a:lnTo>
                  <a:pt x="12" y="2"/>
                </a:lnTo>
                <a:lnTo>
                  <a:pt x="8" y="10"/>
                </a:lnTo>
                <a:lnTo>
                  <a:pt x="0" y="34"/>
                </a:lnTo>
                <a:lnTo>
                  <a:pt x="48" y="48"/>
                </a:lnTo>
                <a:lnTo>
                  <a:pt x="52" y="38"/>
                </a:lnTo>
                <a:lnTo>
                  <a:pt x="32" y="32"/>
                </a:lnTo>
                <a:lnTo>
                  <a:pt x="36" y="20"/>
                </a:lnTo>
                <a:lnTo>
                  <a:pt x="38" y="18"/>
                </a:lnTo>
                <a:lnTo>
                  <a:pt x="40" y="18"/>
                </a:lnTo>
                <a:lnTo>
                  <a:pt x="46" y="18"/>
                </a:lnTo>
                <a:lnTo>
                  <a:pt x="52" y="20"/>
                </a:lnTo>
                <a:lnTo>
                  <a:pt x="58" y="20"/>
                </a:lnTo>
                <a:lnTo>
                  <a:pt x="60" y="10"/>
                </a:lnTo>
                <a:lnTo>
                  <a:pt x="54" y="10"/>
                </a:lnTo>
                <a:lnTo>
                  <a:pt x="46" y="8"/>
                </a:lnTo>
                <a:lnTo>
                  <a:pt x="40" y="8"/>
                </a:lnTo>
                <a:lnTo>
                  <a:pt x="36" y="10"/>
                </a:lnTo>
                <a:lnTo>
                  <a:pt x="34" y="12"/>
                </a:lnTo>
                <a:close/>
                <a:moveTo>
                  <a:pt x="24" y="30"/>
                </a:moveTo>
                <a:lnTo>
                  <a:pt x="12" y="26"/>
                </a:lnTo>
                <a:lnTo>
                  <a:pt x="16" y="14"/>
                </a:lnTo>
                <a:lnTo>
                  <a:pt x="18" y="10"/>
                </a:lnTo>
                <a:lnTo>
                  <a:pt x="22" y="10"/>
                </a:lnTo>
                <a:lnTo>
                  <a:pt x="24" y="10"/>
                </a:lnTo>
                <a:lnTo>
                  <a:pt x="28" y="12"/>
                </a:lnTo>
                <a:lnTo>
                  <a:pt x="28" y="16"/>
                </a:lnTo>
                <a:lnTo>
                  <a:pt x="28" y="20"/>
                </a:lnTo>
                <a:lnTo>
                  <a:pt x="24"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0" name="Freeform 410"/>
          <p:cNvSpPr>
            <a:spLocks noEditPoints="1"/>
          </p:cNvSpPr>
          <p:nvPr/>
        </p:nvSpPr>
        <p:spPr bwMode="gray">
          <a:xfrm>
            <a:off x="8804275" y="173038"/>
            <a:ext cx="41275" cy="44450"/>
          </a:xfrm>
          <a:custGeom>
            <a:avLst/>
            <a:gdLst>
              <a:gd name="T0" fmla="*/ 2147483647 w 58"/>
              <a:gd name="T1" fmla="*/ 0 h 62"/>
              <a:gd name="T2" fmla="*/ 0 w 58"/>
              <a:gd name="T3" fmla="*/ 2147483647 h 62"/>
              <a:gd name="T4" fmla="*/ 2147483647 w 58"/>
              <a:gd name="T5" fmla="*/ 2147483647 h 62"/>
              <a:gd name="T6" fmla="*/ 2147483647 w 58"/>
              <a:gd name="T7" fmla="*/ 2147483647 h 62"/>
              <a:gd name="T8" fmla="*/ 2147483647 w 58"/>
              <a:gd name="T9" fmla="*/ 2147483647 h 62"/>
              <a:gd name="T10" fmla="*/ 2147483647 w 58"/>
              <a:gd name="T11" fmla="*/ 2147483647 h 62"/>
              <a:gd name="T12" fmla="*/ 2147483647 w 58"/>
              <a:gd name="T13" fmla="*/ 2147483647 h 62"/>
              <a:gd name="T14" fmla="*/ 2147483647 w 58"/>
              <a:gd name="T15" fmla="*/ 2147483647 h 62"/>
              <a:gd name="T16" fmla="*/ 2147483647 w 58"/>
              <a:gd name="T17" fmla="*/ 2147483647 h 62"/>
              <a:gd name="T18" fmla="*/ 2147483647 w 58"/>
              <a:gd name="T19" fmla="*/ 2147483647 h 62"/>
              <a:gd name="T20" fmla="*/ 2147483647 w 58"/>
              <a:gd name="T21" fmla="*/ 2147483647 h 62"/>
              <a:gd name="T22" fmla="*/ 2147483647 w 58"/>
              <a:gd name="T23" fmla="*/ 2147483647 h 62"/>
              <a:gd name="T24" fmla="*/ 2147483647 w 58"/>
              <a:gd name="T25" fmla="*/ 2147483647 h 62"/>
              <a:gd name="T26" fmla="*/ 2147483647 w 58"/>
              <a:gd name="T27" fmla="*/ 2147483647 h 62"/>
              <a:gd name="T28" fmla="*/ 2147483647 w 58"/>
              <a:gd name="T29" fmla="*/ 2147483647 h 62"/>
              <a:gd name="T30" fmla="*/ 2147483647 w 58"/>
              <a:gd name="T31" fmla="*/ 2147483647 h 62"/>
              <a:gd name="T32" fmla="*/ 2147483647 w 58"/>
              <a:gd name="T33" fmla="*/ 2147483647 h 62"/>
              <a:gd name="T34" fmla="*/ 2147483647 w 58"/>
              <a:gd name="T35" fmla="*/ 2147483647 h 62"/>
              <a:gd name="T36" fmla="*/ 2147483647 w 58"/>
              <a:gd name="T37" fmla="*/ 2147483647 h 62"/>
              <a:gd name="T38" fmla="*/ 2147483647 w 58"/>
              <a:gd name="T39" fmla="*/ 2147483647 h 62"/>
              <a:gd name="T40" fmla="*/ 2147483647 w 58"/>
              <a:gd name="T41" fmla="*/ 2147483647 h 62"/>
              <a:gd name="T42" fmla="*/ 2147483647 w 58"/>
              <a:gd name="T43" fmla="*/ 2147483647 h 62"/>
              <a:gd name="T44" fmla="*/ 2147483647 w 58"/>
              <a:gd name="T45" fmla="*/ 2147483647 h 62"/>
              <a:gd name="T46" fmla="*/ 2147483647 w 58"/>
              <a:gd name="T47" fmla="*/ 2147483647 h 62"/>
              <a:gd name="T48" fmla="*/ 2147483647 w 58"/>
              <a:gd name="T49" fmla="*/ 2147483647 h 62"/>
              <a:gd name="T50" fmla="*/ 2147483647 w 58"/>
              <a:gd name="T51" fmla="*/ 2147483647 h 62"/>
              <a:gd name="T52" fmla="*/ 2147483647 w 58"/>
              <a:gd name="T53" fmla="*/ 2147483647 h 62"/>
              <a:gd name="T54" fmla="*/ 2147483647 w 58"/>
              <a:gd name="T55" fmla="*/ 2147483647 h 62"/>
              <a:gd name="T56" fmla="*/ 2147483647 w 58"/>
              <a:gd name="T57" fmla="*/ 2147483647 h 62"/>
              <a:gd name="T58" fmla="*/ 2147483647 w 58"/>
              <a:gd name="T59" fmla="*/ 2147483647 h 62"/>
              <a:gd name="T60" fmla="*/ 2147483647 w 58"/>
              <a:gd name="T61" fmla="*/ 0 h 62"/>
              <a:gd name="T62" fmla="*/ 2147483647 w 58"/>
              <a:gd name="T63" fmla="*/ 0 h 62"/>
              <a:gd name="T64" fmla="*/ 2147483647 w 58"/>
              <a:gd name="T65" fmla="*/ 2147483647 h 62"/>
              <a:gd name="T66" fmla="*/ 2147483647 w 58"/>
              <a:gd name="T67" fmla="*/ 2147483647 h 62"/>
              <a:gd name="T68" fmla="*/ 2147483647 w 58"/>
              <a:gd name="T69" fmla="*/ 2147483647 h 62"/>
              <a:gd name="T70" fmla="*/ 2147483647 w 58"/>
              <a:gd name="T71" fmla="*/ 2147483647 h 62"/>
              <a:gd name="T72" fmla="*/ 2147483647 w 58"/>
              <a:gd name="T73" fmla="*/ 2147483647 h 62"/>
              <a:gd name="T74" fmla="*/ 2147483647 w 58"/>
              <a:gd name="T75" fmla="*/ 2147483647 h 62"/>
              <a:gd name="T76" fmla="*/ 2147483647 w 58"/>
              <a:gd name="T77" fmla="*/ 2147483647 h 62"/>
              <a:gd name="T78" fmla="*/ 2147483647 w 58"/>
              <a:gd name="T79" fmla="*/ 2147483647 h 62"/>
              <a:gd name="T80" fmla="*/ 2147483647 w 58"/>
              <a:gd name="T81" fmla="*/ 2147483647 h 62"/>
              <a:gd name="T82" fmla="*/ 2147483647 w 58"/>
              <a:gd name="T83" fmla="*/ 2147483647 h 62"/>
              <a:gd name="T84" fmla="*/ 2147483647 w 58"/>
              <a:gd name="T85" fmla="*/ 2147483647 h 62"/>
              <a:gd name="T86" fmla="*/ 2147483647 w 58"/>
              <a:gd name="T87" fmla="*/ 2147483647 h 62"/>
              <a:gd name="T88" fmla="*/ 2147483647 w 58"/>
              <a:gd name="T89" fmla="*/ 2147483647 h 62"/>
              <a:gd name="T90" fmla="*/ 2147483647 w 58"/>
              <a:gd name="T91" fmla="*/ 2147483647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 h="62">
                <a:moveTo>
                  <a:pt x="40" y="0"/>
                </a:moveTo>
                <a:lnTo>
                  <a:pt x="0" y="30"/>
                </a:lnTo>
                <a:lnTo>
                  <a:pt x="6" y="38"/>
                </a:lnTo>
                <a:lnTo>
                  <a:pt x="22" y="26"/>
                </a:lnTo>
                <a:lnTo>
                  <a:pt x="30" y="36"/>
                </a:lnTo>
                <a:lnTo>
                  <a:pt x="30" y="40"/>
                </a:lnTo>
                <a:lnTo>
                  <a:pt x="30" y="42"/>
                </a:lnTo>
                <a:lnTo>
                  <a:pt x="26" y="46"/>
                </a:lnTo>
                <a:lnTo>
                  <a:pt x="22" y="50"/>
                </a:lnTo>
                <a:lnTo>
                  <a:pt x="18" y="54"/>
                </a:lnTo>
                <a:lnTo>
                  <a:pt x="24" y="62"/>
                </a:lnTo>
                <a:lnTo>
                  <a:pt x="28" y="58"/>
                </a:lnTo>
                <a:lnTo>
                  <a:pt x="34" y="52"/>
                </a:lnTo>
                <a:lnTo>
                  <a:pt x="38" y="48"/>
                </a:lnTo>
                <a:lnTo>
                  <a:pt x="38" y="44"/>
                </a:lnTo>
                <a:lnTo>
                  <a:pt x="38" y="40"/>
                </a:lnTo>
                <a:lnTo>
                  <a:pt x="42" y="42"/>
                </a:lnTo>
                <a:lnTo>
                  <a:pt x="48" y="42"/>
                </a:lnTo>
                <a:lnTo>
                  <a:pt x="52" y="40"/>
                </a:lnTo>
                <a:lnTo>
                  <a:pt x="56" y="36"/>
                </a:lnTo>
                <a:lnTo>
                  <a:pt x="58" y="32"/>
                </a:lnTo>
                <a:lnTo>
                  <a:pt x="58" y="28"/>
                </a:lnTo>
                <a:lnTo>
                  <a:pt x="56" y="20"/>
                </a:lnTo>
                <a:lnTo>
                  <a:pt x="40" y="0"/>
                </a:lnTo>
                <a:close/>
                <a:moveTo>
                  <a:pt x="48" y="32"/>
                </a:moveTo>
                <a:lnTo>
                  <a:pt x="48" y="32"/>
                </a:lnTo>
                <a:lnTo>
                  <a:pt x="44" y="34"/>
                </a:lnTo>
                <a:lnTo>
                  <a:pt x="42" y="34"/>
                </a:lnTo>
                <a:lnTo>
                  <a:pt x="38" y="34"/>
                </a:lnTo>
                <a:lnTo>
                  <a:pt x="36" y="30"/>
                </a:lnTo>
                <a:lnTo>
                  <a:pt x="30" y="22"/>
                </a:lnTo>
                <a:lnTo>
                  <a:pt x="40" y="14"/>
                </a:lnTo>
                <a:lnTo>
                  <a:pt x="46" y="24"/>
                </a:lnTo>
                <a:lnTo>
                  <a:pt x="48" y="28"/>
                </a:lnTo>
                <a:lnTo>
                  <a:pt x="48" y="3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1" name="Freeform 411"/>
          <p:cNvSpPr>
            <a:spLocks/>
          </p:cNvSpPr>
          <p:nvPr/>
        </p:nvSpPr>
        <p:spPr bwMode="gray">
          <a:xfrm>
            <a:off x="8434388" y="630238"/>
            <a:ext cx="560387" cy="80962"/>
          </a:xfrm>
          <a:custGeom>
            <a:avLst/>
            <a:gdLst>
              <a:gd name="T0" fmla="*/ 2147483647 w 784"/>
              <a:gd name="T1" fmla="*/ 2147483647 h 114"/>
              <a:gd name="T2" fmla="*/ 2147483647 w 784"/>
              <a:gd name="T3" fmla="*/ 0 h 114"/>
              <a:gd name="T4" fmla="*/ 0 w 784"/>
              <a:gd name="T5" fmla="*/ 0 h 114"/>
              <a:gd name="T6" fmla="*/ 0 w 784"/>
              <a:gd name="T7" fmla="*/ 2147483647 h 114"/>
              <a:gd name="T8" fmla="*/ 2147483647 w 784"/>
              <a:gd name="T9" fmla="*/ 2147483647 h 114"/>
              <a:gd name="T10" fmla="*/ 2147483647 w 784"/>
              <a:gd name="T11" fmla="*/ 2147483647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4" h="114">
                <a:moveTo>
                  <a:pt x="784" y="114"/>
                </a:moveTo>
                <a:lnTo>
                  <a:pt x="784" y="0"/>
                </a:lnTo>
                <a:lnTo>
                  <a:pt x="0" y="0"/>
                </a:lnTo>
                <a:lnTo>
                  <a:pt x="0" y="114"/>
                </a:lnTo>
                <a:lnTo>
                  <a:pt x="784" y="11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2" name="Line 412"/>
          <p:cNvSpPr>
            <a:spLocks noChangeShapeType="1"/>
          </p:cNvSpPr>
          <p:nvPr/>
        </p:nvSpPr>
        <p:spPr bwMode="gray">
          <a:xfrm>
            <a:off x="8715375" y="6699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3" name="Line 413"/>
          <p:cNvSpPr>
            <a:spLocks noChangeShapeType="1"/>
          </p:cNvSpPr>
          <p:nvPr/>
        </p:nvSpPr>
        <p:spPr bwMode="gray">
          <a:xfrm>
            <a:off x="8715375" y="6699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4" name="Freeform 414"/>
          <p:cNvSpPr>
            <a:spLocks/>
          </p:cNvSpPr>
          <p:nvPr/>
        </p:nvSpPr>
        <p:spPr bwMode="gray">
          <a:xfrm>
            <a:off x="8434388" y="723900"/>
            <a:ext cx="560387" cy="82550"/>
          </a:xfrm>
          <a:custGeom>
            <a:avLst/>
            <a:gdLst>
              <a:gd name="T0" fmla="*/ 2147483647 w 784"/>
              <a:gd name="T1" fmla="*/ 2147483647 h 116"/>
              <a:gd name="T2" fmla="*/ 2147483647 w 784"/>
              <a:gd name="T3" fmla="*/ 0 h 116"/>
              <a:gd name="T4" fmla="*/ 0 w 784"/>
              <a:gd name="T5" fmla="*/ 0 h 116"/>
              <a:gd name="T6" fmla="*/ 0 w 784"/>
              <a:gd name="T7" fmla="*/ 2147483647 h 116"/>
              <a:gd name="T8" fmla="*/ 2147483647 w 784"/>
              <a:gd name="T9" fmla="*/ 2147483647 h 116"/>
              <a:gd name="T10" fmla="*/ 2147483647 w 784"/>
              <a:gd name="T11" fmla="*/ 2147483647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4" h="116">
                <a:moveTo>
                  <a:pt x="784" y="116"/>
                </a:moveTo>
                <a:lnTo>
                  <a:pt x="784" y="0"/>
                </a:lnTo>
                <a:lnTo>
                  <a:pt x="0" y="0"/>
                </a:lnTo>
                <a:lnTo>
                  <a:pt x="0" y="116"/>
                </a:lnTo>
                <a:lnTo>
                  <a:pt x="784" y="11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5" name="Line 415"/>
          <p:cNvSpPr>
            <a:spLocks noChangeShapeType="1"/>
          </p:cNvSpPr>
          <p:nvPr/>
        </p:nvSpPr>
        <p:spPr bwMode="gray">
          <a:xfrm>
            <a:off x="8715375" y="765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6" name="Line 416"/>
          <p:cNvSpPr>
            <a:spLocks noChangeShapeType="1"/>
          </p:cNvSpPr>
          <p:nvPr/>
        </p:nvSpPr>
        <p:spPr bwMode="gray">
          <a:xfrm>
            <a:off x="8715375" y="765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7" name="Freeform 417"/>
          <p:cNvSpPr>
            <a:spLocks/>
          </p:cNvSpPr>
          <p:nvPr/>
        </p:nvSpPr>
        <p:spPr bwMode="gray">
          <a:xfrm>
            <a:off x="8569325" y="644525"/>
            <a:ext cx="42863" cy="53975"/>
          </a:xfrm>
          <a:custGeom>
            <a:avLst/>
            <a:gdLst>
              <a:gd name="T0" fmla="*/ 2147483647 w 60"/>
              <a:gd name="T1" fmla="*/ 2147483647 h 76"/>
              <a:gd name="T2" fmla="*/ 2147483647 w 60"/>
              <a:gd name="T3" fmla="*/ 2147483647 h 76"/>
              <a:gd name="T4" fmla="*/ 2147483647 w 60"/>
              <a:gd name="T5" fmla="*/ 2147483647 h 76"/>
              <a:gd name="T6" fmla="*/ 2147483647 w 60"/>
              <a:gd name="T7" fmla="*/ 2147483647 h 76"/>
              <a:gd name="T8" fmla="*/ 2147483647 w 60"/>
              <a:gd name="T9" fmla="*/ 2147483647 h 76"/>
              <a:gd name="T10" fmla="*/ 2147483647 w 60"/>
              <a:gd name="T11" fmla="*/ 2147483647 h 76"/>
              <a:gd name="T12" fmla="*/ 2147483647 w 60"/>
              <a:gd name="T13" fmla="*/ 0 h 76"/>
              <a:gd name="T14" fmla="*/ 2147483647 w 60"/>
              <a:gd name="T15" fmla="*/ 0 h 76"/>
              <a:gd name="T16" fmla="*/ 2147483647 w 60"/>
              <a:gd name="T17" fmla="*/ 2147483647 h 76"/>
              <a:gd name="T18" fmla="*/ 2147483647 w 60"/>
              <a:gd name="T19" fmla="*/ 2147483647 h 76"/>
              <a:gd name="T20" fmla="*/ 2147483647 w 60"/>
              <a:gd name="T21" fmla="*/ 2147483647 h 76"/>
              <a:gd name="T22" fmla="*/ 2147483647 w 60"/>
              <a:gd name="T23" fmla="*/ 2147483647 h 76"/>
              <a:gd name="T24" fmla="*/ 2147483647 w 60"/>
              <a:gd name="T25" fmla="*/ 2147483647 h 76"/>
              <a:gd name="T26" fmla="*/ 2147483647 w 60"/>
              <a:gd name="T27" fmla="*/ 2147483647 h 76"/>
              <a:gd name="T28" fmla="*/ 2147483647 w 60"/>
              <a:gd name="T29" fmla="*/ 2147483647 h 76"/>
              <a:gd name="T30" fmla="*/ 2147483647 w 60"/>
              <a:gd name="T31" fmla="*/ 2147483647 h 76"/>
              <a:gd name="T32" fmla="*/ 2147483647 w 60"/>
              <a:gd name="T33" fmla="*/ 2147483647 h 76"/>
              <a:gd name="T34" fmla="*/ 2147483647 w 60"/>
              <a:gd name="T35" fmla="*/ 2147483647 h 76"/>
              <a:gd name="T36" fmla="*/ 2147483647 w 60"/>
              <a:gd name="T37" fmla="*/ 2147483647 h 76"/>
              <a:gd name="T38" fmla="*/ 2147483647 w 60"/>
              <a:gd name="T39" fmla="*/ 2147483647 h 76"/>
              <a:gd name="T40" fmla="*/ 2147483647 w 60"/>
              <a:gd name="T41" fmla="*/ 2147483647 h 76"/>
              <a:gd name="T42" fmla="*/ 2147483647 w 60"/>
              <a:gd name="T43" fmla="*/ 2147483647 h 76"/>
              <a:gd name="T44" fmla="*/ 0 w 60"/>
              <a:gd name="T45" fmla="*/ 2147483647 h 76"/>
              <a:gd name="T46" fmla="*/ 0 w 60"/>
              <a:gd name="T47" fmla="*/ 2147483647 h 76"/>
              <a:gd name="T48" fmla="*/ 0 w 60"/>
              <a:gd name="T49" fmla="*/ 0 h 76"/>
              <a:gd name="T50" fmla="*/ 2147483647 w 60"/>
              <a:gd name="T51" fmla="*/ 0 h 76"/>
              <a:gd name="T52" fmla="*/ 2147483647 w 60"/>
              <a:gd name="T53" fmla="*/ 2147483647 h 76"/>
              <a:gd name="T54" fmla="*/ 2147483647 w 60"/>
              <a:gd name="T55" fmla="*/ 2147483647 h 76"/>
              <a:gd name="T56" fmla="*/ 2147483647 w 60"/>
              <a:gd name="T57" fmla="*/ 2147483647 h 76"/>
              <a:gd name="T58" fmla="*/ 2147483647 w 60"/>
              <a:gd name="T59" fmla="*/ 2147483647 h 76"/>
              <a:gd name="T60" fmla="*/ 2147483647 w 60"/>
              <a:gd name="T61" fmla="*/ 2147483647 h 76"/>
              <a:gd name="T62" fmla="*/ 2147483647 w 60"/>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76">
                <a:moveTo>
                  <a:pt x="30" y="64"/>
                </a:moveTo>
                <a:lnTo>
                  <a:pt x="30" y="64"/>
                </a:lnTo>
                <a:lnTo>
                  <a:pt x="36" y="62"/>
                </a:lnTo>
                <a:lnTo>
                  <a:pt x="42" y="60"/>
                </a:lnTo>
                <a:lnTo>
                  <a:pt x="44" y="54"/>
                </a:lnTo>
                <a:lnTo>
                  <a:pt x="44" y="0"/>
                </a:lnTo>
                <a:lnTo>
                  <a:pt x="60" y="0"/>
                </a:lnTo>
                <a:lnTo>
                  <a:pt x="60" y="54"/>
                </a:lnTo>
                <a:lnTo>
                  <a:pt x="58" y="62"/>
                </a:lnTo>
                <a:lnTo>
                  <a:pt x="52" y="68"/>
                </a:lnTo>
                <a:lnTo>
                  <a:pt x="48" y="72"/>
                </a:lnTo>
                <a:lnTo>
                  <a:pt x="42" y="74"/>
                </a:lnTo>
                <a:lnTo>
                  <a:pt x="30" y="76"/>
                </a:lnTo>
                <a:lnTo>
                  <a:pt x="28" y="76"/>
                </a:lnTo>
                <a:lnTo>
                  <a:pt x="16" y="74"/>
                </a:lnTo>
                <a:lnTo>
                  <a:pt x="12" y="72"/>
                </a:lnTo>
                <a:lnTo>
                  <a:pt x="6" y="68"/>
                </a:lnTo>
                <a:lnTo>
                  <a:pt x="0" y="62"/>
                </a:lnTo>
                <a:lnTo>
                  <a:pt x="0" y="54"/>
                </a:lnTo>
                <a:lnTo>
                  <a:pt x="0" y="0"/>
                </a:lnTo>
                <a:lnTo>
                  <a:pt x="14" y="0"/>
                </a:lnTo>
                <a:lnTo>
                  <a:pt x="14" y="54"/>
                </a:lnTo>
                <a:lnTo>
                  <a:pt x="16" y="60"/>
                </a:lnTo>
                <a:lnTo>
                  <a:pt x="22" y="62"/>
                </a:lnTo>
                <a:lnTo>
                  <a:pt x="3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8" name="Freeform 418"/>
          <p:cNvSpPr>
            <a:spLocks/>
          </p:cNvSpPr>
          <p:nvPr/>
        </p:nvSpPr>
        <p:spPr bwMode="gray">
          <a:xfrm>
            <a:off x="8569325" y="644525"/>
            <a:ext cx="42863" cy="53975"/>
          </a:xfrm>
          <a:custGeom>
            <a:avLst/>
            <a:gdLst>
              <a:gd name="T0" fmla="*/ 2147483647 w 60"/>
              <a:gd name="T1" fmla="*/ 2147483647 h 76"/>
              <a:gd name="T2" fmla="*/ 2147483647 w 60"/>
              <a:gd name="T3" fmla="*/ 2147483647 h 76"/>
              <a:gd name="T4" fmla="*/ 2147483647 w 60"/>
              <a:gd name="T5" fmla="*/ 2147483647 h 76"/>
              <a:gd name="T6" fmla="*/ 2147483647 w 60"/>
              <a:gd name="T7" fmla="*/ 2147483647 h 76"/>
              <a:gd name="T8" fmla="*/ 2147483647 w 60"/>
              <a:gd name="T9" fmla="*/ 2147483647 h 76"/>
              <a:gd name="T10" fmla="*/ 2147483647 w 60"/>
              <a:gd name="T11" fmla="*/ 2147483647 h 76"/>
              <a:gd name="T12" fmla="*/ 2147483647 w 60"/>
              <a:gd name="T13" fmla="*/ 0 h 76"/>
              <a:gd name="T14" fmla="*/ 2147483647 w 60"/>
              <a:gd name="T15" fmla="*/ 0 h 76"/>
              <a:gd name="T16" fmla="*/ 2147483647 w 60"/>
              <a:gd name="T17" fmla="*/ 2147483647 h 76"/>
              <a:gd name="T18" fmla="*/ 2147483647 w 60"/>
              <a:gd name="T19" fmla="*/ 2147483647 h 76"/>
              <a:gd name="T20" fmla="*/ 2147483647 w 60"/>
              <a:gd name="T21" fmla="*/ 2147483647 h 76"/>
              <a:gd name="T22" fmla="*/ 2147483647 w 60"/>
              <a:gd name="T23" fmla="*/ 2147483647 h 76"/>
              <a:gd name="T24" fmla="*/ 2147483647 w 60"/>
              <a:gd name="T25" fmla="*/ 2147483647 h 76"/>
              <a:gd name="T26" fmla="*/ 2147483647 w 60"/>
              <a:gd name="T27" fmla="*/ 2147483647 h 76"/>
              <a:gd name="T28" fmla="*/ 2147483647 w 60"/>
              <a:gd name="T29" fmla="*/ 2147483647 h 76"/>
              <a:gd name="T30" fmla="*/ 2147483647 w 60"/>
              <a:gd name="T31" fmla="*/ 2147483647 h 76"/>
              <a:gd name="T32" fmla="*/ 2147483647 w 60"/>
              <a:gd name="T33" fmla="*/ 2147483647 h 76"/>
              <a:gd name="T34" fmla="*/ 2147483647 w 60"/>
              <a:gd name="T35" fmla="*/ 2147483647 h 76"/>
              <a:gd name="T36" fmla="*/ 2147483647 w 60"/>
              <a:gd name="T37" fmla="*/ 2147483647 h 76"/>
              <a:gd name="T38" fmla="*/ 2147483647 w 60"/>
              <a:gd name="T39" fmla="*/ 2147483647 h 76"/>
              <a:gd name="T40" fmla="*/ 2147483647 w 60"/>
              <a:gd name="T41" fmla="*/ 2147483647 h 76"/>
              <a:gd name="T42" fmla="*/ 2147483647 w 60"/>
              <a:gd name="T43" fmla="*/ 2147483647 h 76"/>
              <a:gd name="T44" fmla="*/ 0 w 60"/>
              <a:gd name="T45" fmla="*/ 2147483647 h 76"/>
              <a:gd name="T46" fmla="*/ 0 w 60"/>
              <a:gd name="T47" fmla="*/ 2147483647 h 76"/>
              <a:gd name="T48" fmla="*/ 0 w 60"/>
              <a:gd name="T49" fmla="*/ 0 h 76"/>
              <a:gd name="T50" fmla="*/ 2147483647 w 60"/>
              <a:gd name="T51" fmla="*/ 0 h 76"/>
              <a:gd name="T52" fmla="*/ 2147483647 w 60"/>
              <a:gd name="T53" fmla="*/ 2147483647 h 76"/>
              <a:gd name="T54" fmla="*/ 2147483647 w 60"/>
              <a:gd name="T55" fmla="*/ 2147483647 h 76"/>
              <a:gd name="T56" fmla="*/ 2147483647 w 60"/>
              <a:gd name="T57" fmla="*/ 2147483647 h 76"/>
              <a:gd name="T58" fmla="*/ 2147483647 w 60"/>
              <a:gd name="T59" fmla="*/ 2147483647 h 76"/>
              <a:gd name="T60" fmla="*/ 2147483647 w 60"/>
              <a:gd name="T61" fmla="*/ 2147483647 h 76"/>
              <a:gd name="T62" fmla="*/ 2147483647 w 60"/>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76">
                <a:moveTo>
                  <a:pt x="30" y="64"/>
                </a:moveTo>
                <a:lnTo>
                  <a:pt x="30" y="64"/>
                </a:lnTo>
                <a:lnTo>
                  <a:pt x="36" y="62"/>
                </a:lnTo>
                <a:lnTo>
                  <a:pt x="42" y="60"/>
                </a:lnTo>
                <a:lnTo>
                  <a:pt x="44" y="54"/>
                </a:lnTo>
                <a:lnTo>
                  <a:pt x="44" y="0"/>
                </a:lnTo>
                <a:lnTo>
                  <a:pt x="60" y="0"/>
                </a:lnTo>
                <a:lnTo>
                  <a:pt x="60" y="54"/>
                </a:lnTo>
                <a:lnTo>
                  <a:pt x="58" y="62"/>
                </a:lnTo>
                <a:lnTo>
                  <a:pt x="52" y="68"/>
                </a:lnTo>
                <a:lnTo>
                  <a:pt x="48" y="72"/>
                </a:lnTo>
                <a:lnTo>
                  <a:pt x="42" y="74"/>
                </a:lnTo>
                <a:lnTo>
                  <a:pt x="30" y="76"/>
                </a:lnTo>
                <a:lnTo>
                  <a:pt x="28" y="76"/>
                </a:lnTo>
                <a:lnTo>
                  <a:pt x="16" y="74"/>
                </a:lnTo>
                <a:lnTo>
                  <a:pt x="12" y="72"/>
                </a:lnTo>
                <a:lnTo>
                  <a:pt x="6" y="68"/>
                </a:lnTo>
                <a:lnTo>
                  <a:pt x="0" y="62"/>
                </a:lnTo>
                <a:lnTo>
                  <a:pt x="0" y="54"/>
                </a:lnTo>
                <a:lnTo>
                  <a:pt x="0" y="0"/>
                </a:lnTo>
                <a:lnTo>
                  <a:pt x="14" y="0"/>
                </a:lnTo>
                <a:lnTo>
                  <a:pt x="14" y="54"/>
                </a:lnTo>
                <a:lnTo>
                  <a:pt x="16" y="60"/>
                </a:lnTo>
                <a:lnTo>
                  <a:pt x="22" y="62"/>
                </a:lnTo>
                <a:lnTo>
                  <a:pt x="30"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89" name="Freeform 419"/>
          <p:cNvSpPr>
            <a:spLocks/>
          </p:cNvSpPr>
          <p:nvPr/>
        </p:nvSpPr>
        <p:spPr bwMode="gray">
          <a:xfrm>
            <a:off x="8742363" y="644525"/>
            <a:ext cx="38100" cy="52388"/>
          </a:xfrm>
          <a:custGeom>
            <a:avLst/>
            <a:gdLst>
              <a:gd name="T0" fmla="*/ 2147483647 w 54"/>
              <a:gd name="T1" fmla="*/ 2147483647 h 74"/>
              <a:gd name="T2" fmla="*/ 2147483647 w 54"/>
              <a:gd name="T3" fmla="*/ 2147483647 h 74"/>
              <a:gd name="T4" fmla="*/ 2147483647 w 54"/>
              <a:gd name="T5" fmla="*/ 2147483647 h 74"/>
              <a:gd name="T6" fmla="*/ 2147483647 w 54"/>
              <a:gd name="T7" fmla="*/ 2147483647 h 74"/>
              <a:gd name="T8" fmla="*/ 2147483647 w 54"/>
              <a:gd name="T9" fmla="*/ 0 h 74"/>
              <a:gd name="T10" fmla="*/ 0 w 54"/>
              <a:gd name="T11" fmla="*/ 0 h 74"/>
              <a:gd name="T12" fmla="*/ 0 w 54"/>
              <a:gd name="T13" fmla="*/ 2147483647 h 74"/>
              <a:gd name="T14" fmla="*/ 2147483647 w 54"/>
              <a:gd name="T15" fmla="*/ 2147483647 h 74"/>
              <a:gd name="T16" fmla="*/ 2147483647 w 54"/>
              <a:gd name="T17" fmla="*/ 2147483647 h 74"/>
              <a:gd name="T18" fmla="*/ 2147483647 w 54"/>
              <a:gd name="T19" fmla="*/ 2147483647 h 74"/>
              <a:gd name="T20" fmla="*/ 2147483647 w 54"/>
              <a:gd name="T21" fmla="*/ 2147483647 h 74"/>
              <a:gd name="T22" fmla="*/ 2147483647 w 54"/>
              <a:gd name="T23" fmla="*/ 2147483647 h 74"/>
              <a:gd name="T24" fmla="*/ 2147483647 w 54"/>
              <a:gd name="T25" fmla="*/ 2147483647 h 74"/>
              <a:gd name="T26" fmla="*/ 2147483647 w 54"/>
              <a:gd name="T27" fmla="*/ 2147483647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 h="74">
                <a:moveTo>
                  <a:pt x="50" y="28"/>
                </a:moveTo>
                <a:lnTo>
                  <a:pt x="14" y="28"/>
                </a:lnTo>
                <a:lnTo>
                  <a:pt x="14" y="12"/>
                </a:lnTo>
                <a:lnTo>
                  <a:pt x="54" y="12"/>
                </a:lnTo>
                <a:lnTo>
                  <a:pt x="54" y="0"/>
                </a:lnTo>
                <a:lnTo>
                  <a:pt x="0" y="0"/>
                </a:lnTo>
                <a:lnTo>
                  <a:pt x="0" y="74"/>
                </a:lnTo>
                <a:lnTo>
                  <a:pt x="54" y="74"/>
                </a:lnTo>
                <a:lnTo>
                  <a:pt x="54" y="62"/>
                </a:lnTo>
                <a:lnTo>
                  <a:pt x="14" y="62"/>
                </a:lnTo>
                <a:lnTo>
                  <a:pt x="14" y="40"/>
                </a:lnTo>
                <a:lnTo>
                  <a:pt x="50" y="40"/>
                </a:lnTo>
                <a:lnTo>
                  <a:pt x="5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0" name="Freeform 420"/>
          <p:cNvSpPr>
            <a:spLocks/>
          </p:cNvSpPr>
          <p:nvPr/>
        </p:nvSpPr>
        <p:spPr bwMode="gray">
          <a:xfrm>
            <a:off x="8899525" y="644525"/>
            <a:ext cx="42863" cy="53975"/>
          </a:xfrm>
          <a:custGeom>
            <a:avLst/>
            <a:gdLst>
              <a:gd name="T0" fmla="*/ 2147483647 w 60"/>
              <a:gd name="T1" fmla="*/ 2147483647 h 76"/>
              <a:gd name="T2" fmla="*/ 2147483647 w 60"/>
              <a:gd name="T3" fmla="*/ 2147483647 h 76"/>
              <a:gd name="T4" fmla="*/ 2147483647 w 60"/>
              <a:gd name="T5" fmla="*/ 2147483647 h 76"/>
              <a:gd name="T6" fmla="*/ 2147483647 w 60"/>
              <a:gd name="T7" fmla="*/ 2147483647 h 76"/>
              <a:gd name="T8" fmla="*/ 2147483647 w 60"/>
              <a:gd name="T9" fmla="*/ 2147483647 h 76"/>
              <a:gd name="T10" fmla="*/ 2147483647 w 60"/>
              <a:gd name="T11" fmla="*/ 2147483647 h 76"/>
              <a:gd name="T12" fmla="*/ 2147483647 w 60"/>
              <a:gd name="T13" fmla="*/ 0 h 76"/>
              <a:gd name="T14" fmla="*/ 2147483647 w 60"/>
              <a:gd name="T15" fmla="*/ 0 h 76"/>
              <a:gd name="T16" fmla="*/ 2147483647 w 60"/>
              <a:gd name="T17" fmla="*/ 2147483647 h 76"/>
              <a:gd name="T18" fmla="*/ 2147483647 w 60"/>
              <a:gd name="T19" fmla="*/ 2147483647 h 76"/>
              <a:gd name="T20" fmla="*/ 2147483647 w 60"/>
              <a:gd name="T21" fmla="*/ 2147483647 h 76"/>
              <a:gd name="T22" fmla="*/ 2147483647 w 60"/>
              <a:gd name="T23" fmla="*/ 2147483647 h 76"/>
              <a:gd name="T24" fmla="*/ 2147483647 w 60"/>
              <a:gd name="T25" fmla="*/ 2147483647 h 76"/>
              <a:gd name="T26" fmla="*/ 2147483647 w 60"/>
              <a:gd name="T27" fmla="*/ 2147483647 h 76"/>
              <a:gd name="T28" fmla="*/ 2147483647 w 60"/>
              <a:gd name="T29" fmla="*/ 2147483647 h 76"/>
              <a:gd name="T30" fmla="*/ 2147483647 w 60"/>
              <a:gd name="T31" fmla="*/ 2147483647 h 76"/>
              <a:gd name="T32" fmla="*/ 2147483647 w 60"/>
              <a:gd name="T33" fmla="*/ 2147483647 h 76"/>
              <a:gd name="T34" fmla="*/ 2147483647 w 60"/>
              <a:gd name="T35" fmla="*/ 2147483647 h 76"/>
              <a:gd name="T36" fmla="*/ 2147483647 w 60"/>
              <a:gd name="T37" fmla="*/ 2147483647 h 76"/>
              <a:gd name="T38" fmla="*/ 2147483647 w 60"/>
              <a:gd name="T39" fmla="*/ 2147483647 h 76"/>
              <a:gd name="T40" fmla="*/ 2147483647 w 60"/>
              <a:gd name="T41" fmla="*/ 2147483647 h 76"/>
              <a:gd name="T42" fmla="*/ 2147483647 w 60"/>
              <a:gd name="T43" fmla="*/ 2147483647 h 76"/>
              <a:gd name="T44" fmla="*/ 2147483647 w 60"/>
              <a:gd name="T45" fmla="*/ 2147483647 h 76"/>
              <a:gd name="T46" fmla="*/ 0 w 60"/>
              <a:gd name="T47" fmla="*/ 2147483647 h 76"/>
              <a:gd name="T48" fmla="*/ 0 w 60"/>
              <a:gd name="T49" fmla="*/ 0 h 76"/>
              <a:gd name="T50" fmla="*/ 2147483647 w 60"/>
              <a:gd name="T51" fmla="*/ 0 h 76"/>
              <a:gd name="T52" fmla="*/ 2147483647 w 60"/>
              <a:gd name="T53" fmla="*/ 2147483647 h 76"/>
              <a:gd name="T54" fmla="*/ 2147483647 w 60"/>
              <a:gd name="T55" fmla="*/ 2147483647 h 76"/>
              <a:gd name="T56" fmla="*/ 2147483647 w 60"/>
              <a:gd name="T57" fmla="*/ 2147483647 h 76"/>
              <a:gd name="T58" fmla="*/ 2147483647 w 60"/>
              <a:gd name="T59" fmla="*/ 2147483647 h 76"/>
              <a:gd name="T60" fmla="*/ 2147483647 w 60"/>
              <a:gd name="T61" fmla="*/ 2147483647 h 76"/>
              <a:gd name="T62" fmla="*/ 2147483647 w 60"/>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76">
                <a:moveTo>
                  <a:pt x="30" y="64"/>
                </a:moveTo>
                <a:lnTo>
                  <a:pt x="30" y="64"/>
                </a:lnTo>
                <a:lnTo>
                  <a:pt x="38" y="62"/>
                </a:lnTo>
                <a:lnTo>
                  <a:pt x="42" y="60"/>
                </a:lnTo>
                <a:lnTo>
                  <a:pt x="46" y="54"/>
                </a:lnTo>
                <a:lnTo>
                  <a:pt x="46" y="0"/>
                </a:lnTo>
                <a:lnTo>
                  <a:pt x="60" y="0"/>
                </a:lnTo>
                <a:lnTo>
                  <a:pt x="60" y="54"/>
                </a:lnTo>
                <a:lnTo>
                  <a:pt x="60" y="62"/>
                </a:lnTo>
                <a:lnTo>
                  <a:pt x="54" y="68"/>
                </a:lnTo>
                <a:lnTo>
                  <a:pt x="48" y="72"/>
                </a:lnTo>
                <a:lnTo>
                  <a:pt x="44" y="74"/>
                </a:lnTo>
                <a:lnTo>
                  <a:pt x="30" y="76"/>
                </a:lnTo>
                <a:lnTo>
                  <a:pt x="18" y="74"/>
                </a:lnTo>
                <a:lnTo>
                  <a:pt x="12" y="72"/>
                </a:lnTo>
                <a:lnTo>
                  <a:pt x="8" y="68"/>
                </a:lnTo>
                <a:lnTo>
                  <a:pt x="2" y="62"/>
                </a:lnTo>
                <a:lnTo>
                  <a:pt x="0" y="54"/>
                </a:lnTo>
                <a:lnTo>
                  <a:pt x="0" y="0"/>
                </a:lnTo>
                <a:lnTo>
                  <a:pt x="16" y="0"/>
                </a:lnTo>
                <a:lnTo>
                  <a:pt x="16" y="54"/>
                </a:lnTo>
                <a:lnTo>
                  <a:pt x="18" y="60"/>
                </a:lnTo>
                <a:lnTo>
                  <a:pt x="24" y="62"/>
                </a:lnTo>
                <a:lnTo>
                  <a:pt x="3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1" name="Freeform 421"/>
          <p:cNvSpPr>
            <a:spLocks/>
          </p:cNvSpPr>
          <p:nvPr/>
        </p:nvSpPr>
        <p:spPr bwMode="gray">
          <a:xfrm>
            <a:off x="8899525" y="644525"/>
            <a:ext cx="42863" cy="53975"/>
          </a:xfrm>
          <a:custGeom>
            <a:avLst/>
            <a:gdLst>
              <a:gd name="T0" fmla="*/ 2147483647 w 60"/>
              <a:gd name="T1" fmla="*/ 2147483647 h 76"/>
              <a:gd name="T2" fmla="*/ 2147483647 w 60"/>
              <a:gd name="T3" fmla="*/ 2147483647 h 76"/>
              <a:gd name="T4" fmla="*/ 2147483647 w 60"/>
              <a:gd name="T5" fmla="*/ 2147483647 h 76"/>
              <a:gd name="T6" fmla="*/ 2147483647 w 60"/>
              <a:gd name="T7" fmla="*/ 2147483647 h 76"/>
              <a:gd name="T8" fmla="*/ 2147483647 w 60"/>
              <a:gd name="T9" fmla="*/ 2147483647 h 76"/>
              <a:gd name="T10" fmla="*/ 2147483647 w 60"/>
              <a:gd name="T11" fmla="*/ 2147483647 h 76"/>
              <a:gd name="T12" fmla="*/ 2147483647 w 60"/>
              <a:gd name="T13" fmla="*/ 0 h 76"/>
              <a:gd name="T14" fmla="*/ 2147483647 w 60"/>
              <a:gd name="T15" fmla="*/ 0 h 76"/>
              <a:gd name="T16" fmla="*/ 2147483647 w 60"/>
              <a:gd name="T17" fmla="*/ 2147483647 h 76"/>
              <a:gd name="T18" fmla="*/ 2147483647 w 60"/>
              <a:gd name="T19" fmla="*/ 2147483647 h 76"/>
              <a:gd name="T20" fmla="*/ 2147483647 w 60"/>
              <a:gd name="T21" fmla="*/ 2147483647 h 76"/>
              <a:gd name="T22" fmla="*/ 2147483647 w 60"/>
              <a:gd name="T23" fmla="*/ 2147483647 h 76"/>
              <a:gd name="T24" fmla="*/ 2147483647 w 60"/>
              <a:gd name="T25" fmla="*/ 2147483647 h 76"/>
              <a:gd name="T26" fmla="*/ 2147483647 w 60"/>
              <a:gd name="T27" fmla="*/ 2147483647 h 76"/>
              <a:gd name="T28" fmla="*/ 2147483647 w 60"/>
              <a:gd name="T29" fmla="*/ 2147483647 h 76"/>
              <a:gd name="T30" fmla="*/ 2147483647 w 60"/>
              <a:gd name="T31" fmla="*/ 2147483647 h 76"/>
              <a:gd name="T32" fmla="*/ 2147483647 w 60"/>
              <a:gd name="T33" fmla="*/ 2147483647 h 76"/>
              <a:gd name="T34" fmla="*/ 2147483647 w 60"/>
              <a:gd name="T35" fmla="*/ 2147483647 h 76"/>
              <a:gd name="T36" fmla="*/ 2147483647 w 60"/>
              <a:gd name="T37" fmla="*/ 2147483647 h 76"/>
              <a:gd name="T38" fmla="*/ 2147483647 w 60"/>
              <a:gd name="T39" fmla="*/ 2147483647 h 76"/>
              <a:gd name="T40" fmla="*/ 2147483647 w 60"/>
              <a:gd name="T41" fmla="*/ 2147483647 h 76"/>
              <a:gd name="T42" fmla="*/ 2147483647 w 60"/>
              <a:gd name="T43" fmla="*/ 2147483647 h 76"/>
              <a:gd name="T44" fmla="*/ 2147483647 w 60"/>
              <a:gd name="T45" fmla="*/ 2147483647 h 76"/>
              <a:gd name="T46" fmla="*/ 0 w 60"/>
              <a:gd name="T47" fmla="*/ 2147483647 h 76"/>
              <a:gd name="T48" fmla="*/ 0 w 60"/>
              <a:gd name="T49" fmla="*/ 0 h 76"/>
              <a:gd name="T50" fmla="*/ 2147483647 w 60"/>
              <a:gd name="T51" fmla="*/ 0 h 76"/>
              <a:gd name="T52" fmla="*/ 2147483647 w 60"/>
              <a:gd name="T53" fmla="*/ 2147483647 h 76"/>
              <a:gd name="T54" fmla="*/ 2147483647 w 60"/>
              <a:gd name="T55" fmla="*/ 2147483647 h 76"/>
              <a:gd name="T56" fmla="*/ 2147483647 w 60"/>
              <a:gd name="T57" fmla="*/ 2147483647 h 76"/>
              <a:gd name="T58" fmla="*/ 2147483647 w 60"/>
              <a:gd name="T59" fmla="*/ 2147483647 h 76"/>
              <a:gd name="T60" fmla="*/ 2147483647 w 60"/>
              <a:gd name="T61" fmla="*/ 2147483647 h 76"/>
              <a:gd name="T62" fmla="*/ 2147483647 w 60"/>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76">
                <a:moveTo>
                  <a:pt x="30" y="64"/>
                </a:moveTo>
                <a:lnTo>
                  <a:pt x="30" y="64"/>
                </a:lnTo>
                <a:lnTo>
                  <a:pt x="38" y="62"/>
                </a:lnTo>
                <a:lnTo>
                  <a:pt x="42" y="60"/>
                </a:lnTo>
                <a:lnTo>
                  <a:pt x="46" y="54"/>
                </a:lnTo>
                <a:lnTo>
                  <a:pt x="46" y="0"/>
                </a:lnTo>
                <a:lnTo>
                  <a:pt x="60" y="0"/>
                </a:lnTo>
                <a:lnTo>
                  <a:pt x="60" y="54"/>
                </a:lnTo>
                <a:lnTo>
                  <a:pt x="60" y="62"/>
                </a:lnTo>
                <a:lnTo>
                  <a:pt x="54" y="68"/>
                </a:lnTo>
                <a:lnTo>
                  <a:pt x="48" y="72"/>
                </a:lnTo>
                <a:lnTo>
                  <a:pt x="44" y="74"/>
                </a:lnTo>
                <a:lnTo>
                  <a:pt x="30" y="76"/>
                </a:lnTo>
                <a:lnTo>
                  <a:pt x="18" y="74"/>
                </a:lnTo>
                <a:lnTo>
                  <a:pt x="12" y="72"/>
                </a:lnTo>
                <a:lnTo>
                  <a:pt x="8" y="68"/>
                </a:lnTo>
                <a:lnTo>
                  <a:pt x="2" y="62"/>
                </a:lnTo>
                <a:lnTo>
                  <a:pt x="0" y="54"/>
                </a:lnTo>
                <a:lnTo>
                  <a:pt x="0" y="0"/>
                </a:lnTo>
                <a:lnTo>
                  <a:pt x="16" y="0"/>
                </a:lnTo>
                <a:lnTo>
                  <a:pt x="16" y="54"/>
                </a:lnTo>
                <a:lnTo>
                  <a:pt x="18" y="60"/>
                </a:lnTo>
                <a:lnTo>
                  <a:pt x="24" y="62"/>
                </a:lnTo>
                <a:lnTo>
                  <a:pt x="30"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2" name="Freeform 422"/>
          <p:cNvSpPr>
            <a:spLocks/>
          </p:cNvSpPr>
          <p:nvPr/>
        </p:nvSpPr>
        <p:spPr bwMode="gray">
          <a:xfrm>
            <a:off x="8485188" y="644525"/>
            <a:ext cx="42862" cy="52388"/>
          </a:xfrm>
          <a:custGeom>
            <a:avLst/>
            <a:gdLst>
              <a:gd name="T0" fmla="*/ 0 w 60"/>
              <a:gd name="T1" fmla="*/ 0 h 74"/>
              <a:gd name="T2" fmla="*/ 0 w 60"/>
              <a:gd name="T3" fmla="*/ 0 h 74"/>
              <a:gd name="T4" fmla="*/ 2147483647 w 60"/>
              <a:gd name="T5" fmla="*/ 0 h 74"/>
              <a:gd name="T6" fmla="*/ 2147483647 w 60"/>
              <a:gd name="T7" fmla="*/ 0 h 74"/>
              <a:gd name="T8" fmla="*/ 2147483647 w 60"/>
              <a:gd name="T9" fmla="*/ 0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2147483647 h 74"/>
              <a:gd name="T20" fmla="*/ 2147483647 w 60"/>
              <a:gd name="T21" fmla="*/ 2147483647 h 74"/>
              <a:gd name="T22" fmla="*/ 2147483647 w 60"/>
              <a:gd name="T23" fmla="*/ 2147483647 h 74"/>
              <a:gd name="T24" fmla="*/ 2147483647 w 60"/>
              <a:gd name="T25" fmla="*/ 2147483647 h 74"/>
              <a:gd name="T26" fmla="*/ 2147483647 w 60"/>
              <a:gd name="T27" fmla="*/ 2147483647 h 74"/>
              <a:gd name="T28" fmla="*/ 2147483647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2147483647 h 74"/>
              <a:gd name="T42" fmla="*/ 2147483647 w 60"/>
              <a:gd name="T43" fmla="*/ 2147483647 h 74"/>
              <a:gd name="T44" fmla="*/ 2147483647 w 60"/>
              <a:gd name="T45" fmla="*/ 2147483647 h 74"/>
              <a:gd name="T46" fmla="*/ 0 w 60"/>
              <a:gd name="T47" fmla="*/ 2147483647 h 74"/>
              <a:gd name="T48" fmla="*/ 0 w 60"/>
              <a:gd name="T49" fmla="*/ 0 h 74"/>
              <a:gd name="T50" fmla="*/ 0 w 60"/>
              <a:gd name="T51" fmla="*/ 0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74">
                <a:moveTo>
                  <a:pt x="0" y="0"/>
                </a:moveTo>
                <a:lnTo>
                  <a:pt x="0" y="0"/>
                </a:lnTo>
                <a:lnTo>
                  <a:pt x="36" y="0"/>
                </a:lnTo>
                <a:lnTo>
                  <a:pt x="44" y="0"/>
                </a:lnTo>
                <a:lnTo>
                  <a:pt x="50" y="4"/>
                </a:lnTo>
                <a:lnTo>
                  <a:pt x="56" y="10"/>
                </a:lnTo>
                <a:lnTo>
                  <a:pt x="58" y="16"/>
                </a:lnTo>
                <a:lnTo>
                  <a:pt x="58" y="22"/>
                </a:lnTo>
                <a:lnTo>
                  <a:pt x="56" y="28"/>
                </a:lnTo>
                <a:lnTo>
                  <a:pt x="52" y="32"/>
                </a:lnTo>
                <a:lnTo>
                  <a:pt x="46" y="34"/>
                </a:lnTo>
                <a:lnTo>
                  <a:pt x="52" y="36"/>
                </a:lnTo>
                <a:lnTo>
                  <a:pt x="56" y="42"/>
                </a:lnTo>
                <a:lnTo>
                  <a:pt x="60" y="48"/>
                </a:lnTo>
                <a:lnTo>
                  <a:pt x="60" y="54"/>
                </a:lnTo>
                <a:lnTo>
                  <a:pt x="58" y="60"/>
                </a:lnTo>
                <a:lnTo>
                  <a:pt x="54" y="68"/>
                </a:lnTo>
                <a:lnTo>
                  <a:pt x="46" y="72"/>
                </a:lnTo>
                <a:lnTo>
                  <a:pt x="36" y="74"/>
                </a:lnTo>
                <a:lnTo>
                  <a:pt x="0" y="7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3" name="Freeform 423"/>
          <p:cNvSpPr>
            <a:spLocks/>
          </p:cNvSpPr>
          <p:nvPr/>
        </p:nvSpPr>
        <p:spPr bwMode="gray">
          <a:xfrm>
            <a:off x="8497888" y="673100"/>
            <a:ext cx="19050" cy="15875"/>
          </a:xfrm>
          <a:custGeom>
            <a:avLst/>
            <a:gdLst>
              <a:gd name="T0" fmla="*/ 0 w 28"/>
              <a:gd name="T1" fmla="*/ 0 h 22"/>
              <a:gd name="T2" fmla="*/ 0 w 28"/>
              <a:gd name="T3" fmla="*/ 0 h 22"/>
              <a:gd name="T4" fmla="*/ 2147483647 w 28"/>
              <a:gd name="T5" fmla="*/ 0 h 22"/>
              <a:gd name="T6" fmla="*/ 2147483647 w 28"/>
              <a:gd name="T7" fmla="*/ 0 h 22"/>
              <a:gd name="T8" fmla="*/ 2147483647 w 28"/>
              <a:gd name="T9" fmla="*/ 2147483647 h 22"/>
              <a:gd name="T10" fmla="*/ 2147483647 w 28"/>
              <a:gd name="T11" fmla="*/ 2147483647 h 22"/>
              <a:gd name="T12" fmla="*/ 2147483647 w 28"/>
              <a:gd name="T13" fmla="*/ 2147483647 h 22"/>
              <a:gd name="T14" fmla="*/ 2147483647 w 28"/>
              <a:gd name="T15" fmla="*/ 2147483647 h 22"/>
              <a:gd name="T16" fmla="*/ 2147483647 w 28"/>
              <a:gd name="T17" fmla="*/ 2147483647 h 22"/>
              <a:gd name="T18" fmla="*/ 2147483647 w 28"/>
              <a:gd name="T19" fmla="*/ 2147483647 h 22"/>
              <a:gd name="T20" fmla="*/ 2147483647 w 28"/>
              <a:gd name="T21" fmla="*/ 2147483647 h 22"/>
              <a:gd name="T22" fmla="*/ 2147483647 w 28"/>
              <a:gd name="T23" fmla="*/ 2147483647 h 22"/>
              <a:gd name="T24" fmla="*/ 2147483647 w 28"/>
              <a:gd name="T25" fmla="*/ 2147483647 h 22"/>
              <a:gd name="T26" fmla="*/ 0 w 28"/>
              <a:gd name="T27" fmla="*/ 2147483647 h 22"/>
              <a:gd name="T28" fmla="*/ 0 w 28"/>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22">
                <a:moveTo>
                  <a:pt x="0" y="0"/>
                </a:moveTo>
                <a:lnTo>
                  <a:pt x="0" y="0"/>
                </a:lnTo>
                <a:lnTo>
                  <a:pt x="20" y="0"/>
                </a:lnTo>
                <a:lnTo>
                  <a:pt x="24" y="2"/>
                </a:lnTo>
                <a:lnTo>
                  <a:pt x="26" y="4"/>
                </a:lnTo>
                <a:lnTo>
                  <a:pt x="28" y="8"/>
                </a:lnTo>
                <a:lnTo>
                  <a:pt x="28" y="10"/>
                </a:lnTo>
                <a:lnTo>
                  <a:pt x="26" y="18"/>
                </a:lnTo>
                <a:lnTo>
                  <a:pt x="24" y="20"/>
                </a:lnTo>
                <a:lnTo>
                  <a:pt x="20" y="20"/>
                </a:lnTo>
                <a:lnTo>
                  <a:pt x="0" y="22"/>
                </a:lnTo>
                <a:lnTo>
                  <a:pt x="0" y="0"/>
                </a:lnTo>
                <a:close/>
              </a:path>
            </a:pathLst>
          </a:custGeom>
          <a:solidFill>
            <a:srgbClr val="6F6E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4" name="Freeform 424"/>
          <p:cNvSpPr>
            <a:spLocks/>
          </p:cNvSpPr>
          <p:nvPr/>
        </p:nvSpPr>
        <p:spPr bwMode="gray">
          <a:xfrm>
            <a:off x="8497888" y="673100"/>
            <a:ext cx="19050" cy="15875"/>
          </a:xfrm>
          <a:custGeom>
            <a:avLst/>
            <a:gdLst>
              <a:gd name="T0" fmla="*/ 0 w 28"/>
              <a:gd name="T1" fmla="*/ 0 h 22"/>
              <a:gd name="T2" fmla="*/ 0 w 28"/>
              <a:gd name="T3" fmla="*/ 0 h 22"/>
              <a:gd name="T4" fmla="*/ 2147483647 w 28"/>
              <a:gd name="T5" fmla="*/ 0 h 22"/>
              <a:gd name="T6" fmla="*/ 2147483647 w 28"/>
              <a:gd name="T7" fmla="*/ 0 h 22"/>
              <a:gd name="T8" fmla="*/ 2147483647 w 28"/>
              <a:gd name="T9" fmla="*/ 2147483647 h 22"/>
              <a:gd name="T10" fmla="*/ 2147483647 w 28"/>
              <a:gd name="T11" fmla="*/ 2147483647 h 22"/>
              <a:gd name="T12" fmla="*/ 2147483647 w 28"/>
              <a:gd name="T13" fmla="*/ 2147483647 h 22"/>
              <a:gd name="T14" fmla="*/ 2147483647 w 28"/>
              <a:gd name="T15" fmla="*/ 2147483647 h 22"/>
              <a:gd name="T16" fmla="*/ 2147483647 w 28"/>
              <a:gd name="T17" fmla="*/ 2147483647 h 22"/>
              <a:gd name="T18" fmla="*/ 2147483647 w 28"/>
              <a:gd name="T19" fmla="*/ 2147483647 h 22"/>
              <a:gd name="T20" fmla="*/ 2147483647 w 28"/>
              <a:gd name="T21" fmla="*/ 2147483647 h 22"/>
              <a:gd name="T22" fmla="*/ 2147483647 w 28"/>
              <a:gd name="T23" fmla="*/ 2147483647 h 22"/>
              <a:gd name="T24" fmla="*/ 2147483647 w 28"/>
              <a:gd name="T25" fmla="*/ 2147483647 h 22"/>
              <a:gd name="T26" fmla="*/ 0 w 28"/>
              <a:gd name="T27" fmla="*/ 2147483647 h 22"/>
              <a:gd name="T28" fmla="*/ 0 w 28"/>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22">
                <a:moveTo>
                  <a:pt x="0" y="0"/>
                </a:moveTo>
                <a:lnTo>
                  <a:pt x="0" y="0"/>
                </a:lnTo>
                <a:lnTo>
                  <a:pt x="20" y="0"/>
                </a:lnTo>
                <a:lnTo>
                  <a:pt x="24" y="2"/>
                </a:lnTo>
                <a:lnTo>
                  <a:pt x="26" y="4"/>
                </a:lnTo>
                <a:lnTo>
                  <a:pt x="28" y="8"/>
                </a:lnTo>
                <a:lnTo>
                  <a:pt x="28" y="10"/>
                </a:lnTo>
                <a:lnTo>
                  <a:pt x="26" y="18"/>
                </a:lnTo>
                <a:lnTo>
                  <a:pt x="24" y="20"/>
                </a:lnTo>
                <a:lnTo>
                  <a:pt x="20" y="20"/>
                </a:lnTo>
                <a:lnTo>
                  <a:pt x="0"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5" name="Freeform 425"/>
          <p:cNvSpPr>
            <a:spLocks/>
          </p:cNvSpPr>
          <p:nvPr/>
        </p:nvSpPr>
        <p:spPr bwMode="gray">
          <a:xfrm>
            <a:off x="8497888" y="652463"/>
            <a:ext cx="17462" cy="12700"/>
          </a:xfrm>
          <a:custGeom>
            <a:avLst/>
            <a:gdLst>
              <a:gd name="T0" fmla="*/ 0 w 26"/>
              <a:gd name="T1" fmla="*/ 0 h 18"/>
              <a:gd name="T2" fmla="*/ 0 w 26"/>
              <a:gd name="T3" fmla="*/ 0 h 18"/>
              <a:gd name="T4" fmla="*/ 2147483647 w 26"/>
              <a:gd name="T5" fmla="*/ 0 h 18"/>
              <a:gd name="T6" fmla="*/ 2147483647 w 26"/>
              <a:gd name="T7" fmla="*/ 0 h 18"/>
              <a:gd name="T8" fmla="*/ 2147483647 w 26"/>
              <a:gd name="T9" fmla="*/ 2147483647 h 18"/>
              <a:gd name="T10" fmla="*/ 2147483647 w 26"/>
              <a:gd name="T11" fmla="*/ 2147483647 h 18"/>
              <a:gd name="T12" fmla="*/ 2147483647 w 26"/>
              <a:gd name="T13" fmla="*/ 2147483647 h 18"/>
              <a:gd name="T14" fmla="*/ 2147483647 w 26"/>
              <a:gd name="T15" fmla="*/ 2147483647 h 18"/>
              <a:gd name="T16" fmla="*/ 2147483647 w 26"/>
              <a:gd name="T17" fmla="*/ 2147483647 h 18"/>
              <a:gd name="T18" fmla="*/ 2147483647 w 26"/>
              <a:gd name="T19" fmla="*/ 2147483647 h 18"/>
              <a:gd name="T20" fmla="*/ 2147483647 w 26"/>
              <a:gd name="T21" fmla="*/ 2147483647 h 18"/>
              <a:gd name="T22" fmla="*/ 2147483647 w 26"/>
              <a:gd name="T23" fmla="*/ 2147483647 h 18"/>
              <a:gd name="T24" fmla="*/ 2147483647 w 26"/>
              <a:gd name="T25" fmla="*/ 2147483647 h 18"/>
              <a:gd name="T26" fmla="*/ 0 w 26"/>
              <a:gd name="T27" fmla="*/ 2147483647 h 18"/>
              <a:gd name="T28" fmla="*/ 0 w 26"/>
              <a:gd name="T29" fmla="*/ 0 h 18"/>
              <a:gd name="T30" fmla="*/ 0 w 26"/>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 h="18">
                <a:moveTo>
                  <a:pt x="0" y="0"/>
                </a:moveTo>
                <a:lnTo>
                  <a:pt x="0" y="0"/>
                </a:lnTo>
                <a:lnTo>
                  <a:pt x="18" y="0"/>
                </a:lnTo>
                <a:lnTo>
                  <a:pt x="24" y="2"/>
                </a:lnTo>
                <a:lnTo>
                  <a:pt x="26" y="6"/>
                </a:lnTo>
                <a:lnTo>
                  <a:pt x="26" y="10"/>
                </a:lnTo>
                <a:lnTo>
                  <a:pt x="26" y="14"/>
                </a:lnTo>
                <a:lnTo>
                  <a:pt x="24" y="16"/>
                </a:lnTo>
                <a:lnTo>
                  <a:pt x="22" y="18"/>
                </a:lnTo>
                <a:lnTo>
                  <a:pt x="18" y="18"/>
                </a:lnTo>
                <a:lnTo>
                  <a:pt x="0" y="18"/>
                </a:lnTo>
                <a:lnTo>
                  <a:pt x="0" y="0"/>
                </a:lnTo>
                <a:close/>
              </a:path>
            </a:pathLst>
          </a:custGeom>
          <a:solidFill>
            <a:srgbClr val="6F6E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6" name="Freeform 426"/>
          <p:cNvSpPr>
            <a:spLocks noEditPoints="1"/>
          </p:cNvSpPr>
          <p:nvPr/>
        </p:nvSpPr>
        <p:spPr bwMode="gray">
          <a:xfrm>
            <a:off x="8815388" y="644525"/>
            <a:ext cx="49212" cy="52388"/>
          </a:xfrm>
          <a:custGeom>
            <a:avLst/>
            <a:gdLst>
              <a:gd name="T0" fmla="*/ 2147483647 w 68"/>
              <a:gd name="T1" fmla="*/ 0 h 74"/>
              <a:gd name="T2" fmla="*/ 2147483647 w 68"/>
              <a:gd name="T3" fmla="*/ 0 h 74"/>
              <a:gd name="T4" fmla="*/ 0 w 68"/>
              <a:gd name="T5" fmla="*/ 2147483647 h 74"/>
              <a:gd name="T6" fmla="*/ 2147483647 w 68"/>
              <a:gd name="T7" fmla="*/ 2147483647 h 74"/>
              <a:gd name="T8" fmla="*/ 2147483647 w 68"/>
              <a:gd name="T9" fmla="*/ 2147483647 h 74"/>
              <a:gd name="T10" fmla="*/ 2147483647 w 68"/>
              <a:gd name="T11" fmla="*/ 2147483647 h 74"/>
              <a:gd name="T12" fmla="*/ 2147483647 w 68"/>
              <a:gd name="T13" fmla="*/ 2147483647 h 74"/>
              <a:gd name="T14" fmla="*/ 2147483647 w 68"/>
              <a:gd name="T15" fmla="*/ 2147483647 h 74"/>
              <a:gd name="T16" fmla="*/ 2147483647 w 68"/>
              <a:gd name="T17" fmla="*/ 0 h 74"/>
              <a:gd name="T18" fmla="*/ 2147483647 w 68"/>
              <a:gd name="T19" fmla="*/ 0 h 74"/>
              <a:gd name="T20" fmla="*/ 2147483647 w 68"/>
              <a:gd name="T21" fmla="*/ 2147483647 h 74"/>
              <a:gd name="T22" fmla="*/ 2147483647 w 68"/>
              <a:gd name="T23" fmla="*/ 2147483647 h 74"/>
              <a:gd name="T24" fmla="*/ 2147483647 w 68"/>
              <a:gd name="T25" fmla="*/ 2147483647 h 74"/>
              <a:gd name="T26" fmla="*/ 2147483647 w 68"/>
              <a:gd name="T27" fmla="*/ 2147483647 h 74"/>
              <a:gd name="T28" fmla="*/ 2147483647 w 68"/>
              <a:gd name="T29" fmla="*/ 2147483647 h 74"/>
              <a:gd name="T30" fmla="*/ 2147483647 w 68"/>
              <a:gd name="T31" fmla="*/ 2147483647 h 74"/>
              <a:gd name="T32" fmla="*/ 2147483647 w 68"/>
              <a:gd name="T33" fmla="*/ 2147483647 h 74"/>
              <a:gd name="T34" fmla="*/ 2147483647 w 68"/>
              <a:gd name="T35" fmla="*/ 2147483647 h 74"/>
              <a:gd name="T36" fmla="*/ 2147483647 w 68"/>
              <a:gd name="T37" fmla="*/ 2147483647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8" h="74">
                <a:moveTo>
                  <a:pt x="42" y="0"/>
                </a:moveTo>
                <a:lnTo>
                  <a:pt x="26" y="0"/>
                </a:lnTo>
                <a:lnTo>
                  <a:pt x="0" y="74"/>
                </a:lnTo>
                <a:lnTo>
                  <a:pt x="16" y="74"/>
                </a:lnTo>
                <a:lnTo>
                  <a:pt x="22" y="58"/>
                </a:lnTo>
                <a:lnTo>
                  <a:pt x="48" y="58"/>
                </a:lnTo>
                <a:lnTo>
                  <a:pt x="54" y="74"/>
                </a:lnTo>
                <a:lnTo>
                  <a:pt x="68" y="74"/>
                </a:lnTo>
                <a:lnTo>
                  <a:pt x="42" y="0"/>
                </a:lnTo>
                <a:close/>
                <a:moveTo>
                  <a:pt x="26" y="46"/>
                </a:moveTo>
                <a:lnTo>
                  <a:pt x="34" y="14"/>
                </a:lnTo>
                <a:lnTo>
                  <a:pt x="44" y="46"/>
                </a:lnTo>
                <a:lnTo>
                  <a:pt x="26"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7" name="Freeform 427"/>
          <p:cNvSpPr>
            <a:spLocks noEditPoints="1"/>
          </p:cNvSpPr>
          <p:nvPr/>
        </p:nvSpPr>
        <p:spPr bwMode="gray">
          <a:xfrm>
            <a:off x="8656638" y="644525"/>
            <a:ext cx="42862" cy="52388"/>
          </a:xfrm>
          <a:custGeom>
            <a:avLst/>
            <a:gdLst>
              <a:gd name="T0" fmla="*/ 2147483647 w 60"/>
              <a:gd name="T1" fmla="*/ 2147483647 h 74"/>
              <a:gd name="T2" fmla="*/ 2147483647 w 60"/>
              <a:gd name="T3" fmla="*/ 2147483647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0 h 74"/>
              <a:gd name="T20" fmla="*/ 2147483647 w 60"/>
              <a:gd name="T21" fmla="*/ 0 h 74"/>
              <a:gd name="T22" fmla="*/ 2147483647 w 60"/>
              <a:gd name="T23" fmla="*/ 0 h 74"/>
              <a:gd name="T24" fmla="*/ 0 w 60"/>
              <a:gd name="T25" fmla="*/ 0 h 74"/>
              <a:gd name="T26" fmla="*/ 0 w 60"/>
              <a:gd name="T27" fmla="*/ 2147483647 h 74"/>
              <a:gd name="T28" fmla="*/ 2147483647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2147483647 h 74"/>
              <a:gd name="T42" fmla="*/ 2147483647 w 60"/>
              <a:gd name="T43" fmla="*/ 2147483647 h 74"/>
              <a:gd name="T44" fmla="*/ 2147483647 w 60"/>
              <a:gd name="T45" fmla="*/ 2147483647 h 74"/>
              <a:gd name="T46" fmla="*/ 2147483647 w 60"/>
              <a:gd name="T47" fmla="*/ 2147483647 h 74"/>
              <a:gd name="T48" fmla="*/ 2147483647 w 60"/>
              <a:gd name="T49" fmla="*/ 2147483647 h 74"/>
              <a:gd name="T50" fmla="*/ 2147483647 w 60"/>
              <a:gd name="T51" fmla="*/ 2147483647 h 74"/>
              <a:gd name="T52" fmla="*/ 2147483647 w 60"/>
              <a:gd name="T53" fmla="*/ 2147483647 h 74"/>
              <a:gd name="T54" fmla="*/ 2147483647 w 60"/>
              <a:gd name="T55" fmla="*/ 2147483647 h 74"/>
              <a:gd name="T56" fmla="*/ 2147483647 w 60"/>
              <a:gd name="T57" fmla="*/ 2147483647 h 74"/>
              <a:gd name="T58" fmla="*/ 2147483647 w 60"/>
              <a:gd name="T59" fmla="*/ 2147483647 h 74"/>
              <a:gd name="T60" fmla="*/ 2147483647 w 60"/>
              <a:gd name="T61" fmla="*/ 2147483647 h 74"/>
              <a:gd name="T62" fmla="*/ 2147483647 w 60"/>
              <a:gd name="T63" fmla="*/ 2147483647 h 74"/>
              <a:gd name="T64" fmla="*/ 2147483647 w 60"/>
              <a:gd name="T65" fmla="*/ 2147483647 h 74"/>
              <a:gd name="T66" fmla="*/ 2147483647 w 60"/>
              <a:gd name="T67" fmla="*/ 2147483647 h 74"/>
              <a:gd name="T68" fmla="*/ 2147483647 w 60"/>
              <a:gd name="T69" fmla="*/ 2147483647 h 74"/>
              <a:gd name="T70" fmla="*/ 2147483647 w 60"/>
              <a:gd name="T71" fmla="*/ 2147483647 h 74"/>
              <a:gd name="T72" fmla="*/ 2147483647 w 60"/>
              <a:gd name="T73" fmla="*/ 2147483647 h 74"/>
              <a:gd name="T74" fmla="*/ 2147483647 w 60"/>
              <a:gd name="T75" fmla="*/ 2147483647 h 74"/>
              <a:gd name="T76" fmla="*/ 2147483647 w 60"/>
              <a:gd name="T77" fmla="*/ 2147483647 h 74"/>
              <a:gd name="T78" fmla="*/ 2147483647 w 60"/>
              <a:gd name="T79" fmla="*/ 2147483647 h 74"/>
              <a:gd name="T80" fmla="*/ 2147483647 w 60"/>
              <a:gd name="T81" fmla="*/ 2147483647 h 74"/>
              <a:gd name="T82" fmla="*/ 2147483647 w 60"/>
              <a:gd name="T83" fmla="*/ 2147483647 h 74"/>
              <a:gd name="T84" fmla="*/ 2147483647 w 60"/>
              <a:gd name="T85" fmla="*/ 2147483647 h 74"/>
              <a:gd name="T86" fmla="*/ 2147483647 w 60"/>
              <a:gd name="T87" fmla="*/ 2147483647 h 74"/>
              <a:gd name="T88" fmla="*/ 2147483647 w 60"/>
              <a:gd name="T89" fmla="*/ 2147483647 h 74"/>
              <a:gd name="T90" fmla="*/ 2147483647 w 60"/>
              <a:gd name="T91" fmla="*/ 2147483647 h 74"/>
              <a:gd name="T92" fmla="*/ 2147483647 w 60"/>
              <a:gd name="T93" fmla="*/ 2147483647 h 74"/>
              <a:gd name="T94" fmla="*/ 2147483647 w 60"/>
              <a:gd name="T95" fmla="*/ 2147483647 h 74"/>
              <a:gd name="T96" fmla="*/ 2147483647 w 60"/>
              <a:gd name="T97" fmla="*/ 2147483647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74">
                <a:moveTo>
                  <a:pt x="44" y="38"/>
                </a:moveTo>
                <a:lnTo>
                  <a:pt x="44" y="38"/>
                </a:lnTo>
                <a:lnTo>
                  <a:pt x="48" y="36"/>
                </a:lnTo>
                <a:lnTo>
                  <a:pt x="54" y="32"/>
                </a:lnTo>
                <a:lnTo>
                  <a:pt x="58" y="26"/>
                </a:lnTo>
                <a:lnTo>
                  <a:pt x="58" y="18"/>
                </a:lnTo>
                <a:lnTo>
                  <a:pt x="56" y="10"/>
                </a:lnTo>
                <a:lnTo>
                  <a:pt x="50" y="4"/>
                </a:lnTo>
                <a:lnTo>
                  <a:pt x="42" y="0"/>
                </a:lnTo>
                <a:lnTo>
                  <a:pt x="34" y="0"/>
                </a:lnTo>
                <a:lnTo>
                  <a:pt x="0" y="0"/>
                </a:lnTo>
                <a:lnTo>
                  <a:pt x="0" y="74"/>
                </a:lnTo>
                <a:lnTo>
                  <a:pt x="14" y="74"/>
                </a:lnTo>
                <a:lnTo>
                  <a:pt x="14" y="44"/>
                </a:lnTo>
                <a:lnTo>
                  <a:pt x="34" y="44"/>
                </a:lnTo>
                <a:lnTo>
                  <a:pt x="38" y="46"/>
                </a:lnTo>
                <a:lnTo>
                  <a:pt x="40" y="48"/>
                </a:lnTo>
                <a:lnTo>
                  <a:pt x="42" y="60"/>
                </a:lnTo>
                <a:lnTo>
                  <a:pt x="44" y="70"/>
                </a:lnTo>
                <a:lnTo>
                  <a:pt x="44" y="72"/>
                </a:lnTo>
                <a:lnTo>
                  <a:pt x="44" y="74"/>
                </a:lnTo>
                <a:lnTo>
                  <a:pt x="60" y="74"/>
                </a:lnTo>
                <a:lnTo>
                  <a:pt x="58" y="64"/>
                </a:lnTo>
                <a:lnTo>
                  <a:pt x="56" y="52"/>
                </a:lnTo>
                <a:lnTo>
                  <a:pt x="54" y="48"/>
                </a:lnTo>
                <a:lnTo>
                  <a:pt x="52" y="44"/>
                </a:lnTo>
                <a:lnTo>
                  <a:pt x="48" y="40"/>
                </a:lnTo>
                <a:lnTo>
                  <a:pt x="44" y="38"/>
                </a:lnTo>
                <a:close/>
                <a:moveTo>
                  <a:pt x="36" y="30"/>
                </a:moveTo>
                <a:lnTo>
                  <a:pt x="36" y="30"/>
                </a:lnTo>
                <a:lnTo>
                  <a:pt x="14" y="30"/>
                </a:lnTo>
                <a:lnTo>
                  <a:pt x="14" y="12"/>
                </a:lnTo>
                <a:lnTo>
                  <a:pt x="34" y="12"/>
                </a:lnTo>
                <a:lnTo>
                  <a:pt x="40" y="14"/>
                </a:lnTo>
                <a:lnTo>
                  <a:pt x="42" y="16"/>
                </a:lnTo>
                <a:lnTo>
                  <a:pt x="42" y="20"/>
                </a:lnTo>
                <a:lnTo>
                  <a:pt x="40" y="28"/>
                </a:lnTo>
                <a:lnTo>
                  <a:pt x="38" y="30"/>
                </a:lnTo>
                <a:lnTo>
                  <a:pt x="3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8" name="Freeform 428"/>
          <p:cNvSpPr>
            <a:spLocks/>
          </p:cNvSpPr>
          <p:nvPr/>
        </p:nvSpPr>
        <p:spPr bwMode="gray">
          <a:xfrm>
            <a:off x="8482013" y="738188"/>
            <a:ext cx="46037" cy="53975"/>
          </a:xfrm>
          <a:custGeom>
            <a:avLst/>
            <a:gdLst>
              <a:gd name="T0" fmla="*/ 2147483647 w 66"/>
              <a:gd name="T1" fmla="*/ 2147483647 h 76"/>
              <a:gd name="T2" fmla="*/ 0 w 66"/>
              <a:gd name="T3" fmla="*/ 0 h 76"/>
              <a:gd name="T4" fmla="*/ 2147483647 w 66"/>
              <a:gd name="T5" fmla="*/ 0 h 76"/>
              <a:gd name="T6" fmla="*/ 2147483647 w 66"/>
              <a:gd name="T7" fmla="*/ 0 h 76"/>
              <a:gd name="T8" fmla="*/ 2147483647 w 66"/>
              <a:gd name="T9" fmla="*/ 2147483647 h 76"/>
              <a:gd name="T10" fmla="*/ 2147483647 w 66"/>
              <a:gd name="T11" fmla="*/ 2147483647 h 76"/>
              <a:gd name="T12" fmla="*/ 2147483647 w 66"/>
              <a:gd name="T13" fmla="*/ 2147483647 h 76"/>
              <a:gd name="T14" fmla="*/ 2147483647 w 66"/>
              <a:gd name="T15" fmla="*/ 2147483647 h 76"/>
              <a:gd name="T16" fmla="*/ 2147483647 w 66"/>
              <a:gd name="T17" fmla="*/ 0 h 76"/>
              <a:gd name="T18" fmla="*/ 2147483647 w 66"/>
              <a:gd name="T19" fmla="*/ 0 h 76"/>
              <a:gd name="T20" fmla="*/ 2147483647 w 66"/>
              <a:gd name="T21" fmla="*/ 2147483647 h 76"/>
              <a:gd name="T22" fmla="*/ 2147483647 w 66"/>
              <a:gd name="T23" fmla="*/ 2147483647 h 76"/>
              <a:gd name="T24" fmla="*/ 2147483647 w 66"/>
              <a:gd name="T25" fmla="*/ 2147483647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76">
                <a:moveTo>
                  <a:pt x="26" y="76"/>
                </a:moveTo>
                <a:lnTo>
                  <a:pt x="0" y="0"/>
                </a:lnTo>
                <a:lnTo>
                  <a:pt x="16" y="0"/>
                </a:lnTo>
                <a:lnTo>
                  <a:pt x="24" y="30"/>
                </a:lnTo>
                <a:lnTo>
                  <a:pt x="32" y="56"/>
                </a:lnTo>
                <a:lnTo>
                  <a:pt x="42" y="30"/>
                </a:lnTo>
                <a:lnTo>
                  <a:pt x="50" y="0"/>
                </a:lnTo>
                <a:lnTo>
                  <a:pt x="66" y="0"/>
                </a:lnTo>
                <a:lnTo>
                  <a:pt x="40" y="76"/>
                </a:lnTo>
                <a:lnTo>
                  <a:pt x="26"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099" name="Freeform 429"/>
          <p:cNvSpPr>
            <a:spLocks/>
          </p:cNvSpPr>
          <p:nvPr/>
        </p:nvSpPr>
        <p:spPr bwMode="gray">
          <a:xfrm>
            <a:off x="8559800" y="738188"/>
            <a:ext cx="39688" cy="53975"/>
          </a:xfrm>
          <a:custGeom>
            <a:avLst/>
            <a:gdLst>
              <a:gd name="T0" fmla="*/ 2147483647 w 56"/>
              <a:gd name="T1" fmla="*/ 2147483647 h 76"/>
              <a:gd name="T2" fmla="*/ 2147483647 w 56"/>
              <a:gd name="T3" fmla="*/ 2147483647 h 76"/>
              <a:gd name="T4" fmla="*/ 2147483647 w 56"/>
              <a:gd name="T5" fmla="*/ 2147483647 h 76"/>
              <a:gd name="T6" fmla="*/ 2147483647 w 56"/>
              <a:gd name="T7" fmla="*/ 2147483647 h 76"/>
              <a:gd name="T8" fmla="*/ 2147483647 w 56"/>
              <a:gd name="T9" fmla="*/ 0 h 76"/>
              <a:gd name="T10" fmla="*/ 0 w 56"/>
              <a:gd name="T11" fmla="*/ 0 h 76"/>
              <a:gd name="T12" fmla="*/ 0 w 56"/>
              <a:gd name="T13" fmla="*/ 2147483647 h 76"/>
              <a:gd name="T14" fmla="*/ 2147483647 w 56"/>
              <a:gd name="T15" fmla="*/ 2147483647 h 76"/>
              <a:gd name="T16" fmla="*/ 2147483647 w 56"/>
              <a:gd name="T17" fmla="*/ 2147483647 h 76"/>
              <a:gd name="T18" fmla="*/ 2147483647 w 56"/>
              <a:gd name="T19" fmla="*/ 2147483647 h 76"/>
              <a:gd name="T20" fmla="*/ 2147483647 w 56"/>
              <a:gd name="T21" fmla="*/ 2147483647 h 76"/>
              <a:gd name="T22" fmla="*/ 2147483647 w 56"/>
              <a:gd name="T23" fmla="*/ 2147483647 h 76"/>
              <a:gd name="T24" fmla="*/ 2147483647 w 56"/>
              <a:gd name="T25" fmla="*/ 2147483647 h 76"/>
              <a:gd name="T26" fmla="*/ 2147483647 w 56"/>
              <a:gd name="T27" fmla="*/ 2147483647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 h="76">
                <a:moveTo>
                  <a:pt x="50" y="28"/>
                </a:moveTo>
                <a:lnTo>
                  <a:pt x="16" y="28"/>
                </a:lnTo>
                <a:lnTo>
                  <a:pt x="16" y="12"/>
                </a:lnTo>
                <a:lnTo>
                  <a:pt x="56" y="12"/>
                </a:lnTo>
                <a:lnTo>
                  <a:pt x="56" y="0"/>
                </a:lnTo>
                <a:lnTo>
                  <a:pt x="0" y="0"/>
                </a:lnTo>
                <a:lnTo>
                  <a:pt x="0" y="76"/>
                </a:lnTo>
                <a:lnTo>
                  <a:pt x="56" y="76"/>
                </a:lnTo>
                <a:lnTo>
                  <a:pt x="56" y="62"/>
                </a:lnTo>
                <a:lnTo>
                  <a:pt x="16" y="62"/>
                </a:lnTo>
                <a:lnTo>
                  <a:pt x="16" y="42"/>
                </a:lnTo>
                <a:lnTo>
                  <a:pt x="50" y="42"/>
                </a:lnTo>
                <a:lnTo>
                  <a:pt x="5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100" name="Freeform 430"/>
          <p:cNvSpPr>
            <a:spLocks/>
          </p:cNvSpPr>
          <p:nvPr/>
        </p:nvSpPr>
        <p:spPr bwMode="gray">
          <a:xfrm>
            <a:off x="8720138" y="738188"/>
            <a:ext cx="9525" cy="53975"/>
          </a:xfrm>
          <a:custGeom>
            <a:avLst/>
            <a:gdLst>
              <a:gd name="T0" fmla="*/ 2147483647 w 14"/>
              <a:gd name="T1" fmla="*/ 0 h 76"/>
              <a:gd name="T2" fmla="*/ 2147483647 w 14"/>
              <a:gd name="T3" fmla="*/ 2147483647 h 76"/>
              <a:gd name="T4" fmla="*/ 0 w 14"/>
              <a:gd name="T5" fmla="*/ 2147483647 h 76"/>
              <a:gd name="T6" fmla="*/ 0 w 14"/>
              <a:gd name="T7" fmla="*/ 0 h 76"/>
              <a:gd name="T8" fmla="*/ 2147483647 w 14"/>
              <a:gd name="T9" fmla="*/ 0 h 76"/>
              <a:gd name="T10" fmla="*/ 2147483647 w 14"/>
              <a:gd name="T11" fmla="*/ 0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76">
                <a:moveTo>
                  <a:pt x="14" y="0"/>
                </a:moveTo>
                <a:lnTo>
                  <a:pt x="14" y="76"/>
                </a:lnTo>
                <a:lnTo>
                  <a:pt x="0" y="76"/>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101" name="Freeform 431"/>
          <p:cNvSpPr>
            <a:spLocks/>
          </p:cNvSpPr>
          <p:nvPr/>
        </p:nvSpPr>
        <p:spPr bwMode="gray">
          <a:xfrm>
            <a:off x="8761413" y="738188"/>
            <a:ext cx="42862" cy="53975"/>
          </a:xfrm>
          <a:custGeom>
            <a:avLst/>
            <a:gdLst>
              <a:gd name="T0" fmla="*/ 0 w 60"/>
              <a:gd name="T1" fmla="*/ 2147483647 h 76"/>
              <a:gd name="T2" fmla="*/ 0 w 60"/>
              <a:gd name="T3" fmla="*/ 0 h 76"/>
              <a:gd name="T4" fmla="*/ 2147483647 w 60"/>
              <a:gd name="T5" fmla="*/ 0 h 76"/>
              <a:gd name="T6" fmla="*/ 2147483647 w 60"/>
              <a:gd name="T7" fmla="*/ 2147483647 h 76"/>
              <a:gd name="T8" fmla="*/ 2147483647 w 60"/>
              <a:gd name="T9" fmla="*/ 2147483647 h 76"/>
              <a:gd name="T10" fmla="*/ 2147483647 w 60"/>
              <a:gd name="T11" fmla="*/ 2147483647 h 76"/>
              <a:gd name="T12" fmla="*/ 2147483647 w 60"/>
              <a:gd name="T13" fmla="*/ 2147483647 h 76"/>
              <a:gd name="T14" fmla="*/ 2147483647 w 60"/>
              <a:gd name="T15" fmla="*/ 2147483647 h 76"/>
              <a:gd name="T16" fmla="*/ 0 w 60"/>
              <a:gd name="T17" fmla="*/ 2147483647 h 76"/>
              <a:gd name="T18" fmla="*/ 0 w 60"/>
              <a:gd name="T19" fmla="*/ 2147483647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76">
                <a:moveTo>
                  <a:pt x="0" y="14"/>
                </a:moveTo>
                <a:lnTo>
                  <a:pt x="0" y="0"/>
                </a:lnTo>
                <a:lnTo>
                  <a:pt x="60" y="0"/>
                </a:lnTo>
                <a:lnTo>
                  <a:pt x="60" y="14"/>
                </a:lnTo>
                <a:lnTo>
                  <a:pt x="38" y="14"/>
                </a:lnTo>
                <a:lnTo>
                  <a:pt x="38" y="76"/>
                </a:lnTo>
                <a:lnTo>
                  <a:pt x="22" y="76"/>
                </a:lnTo>
                <a:lnTo>
                  <a:pt x="22" y="14"/>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102" name="Freeform 432"/>
          <p:cNvSpPr>
            <a:spLocks noEditPoints="1"/>
          </p:cNvSpPr>
          <p:nvPr/>
        </p:nvSpPr>
        <p:spPr bwMode="gray">
          <a:xfrm>
            <a:off x="8826500" y="738188"/>
            <a:ext cx="49213" cy="53975"/>
          </a:xfrm>
          <a:custGeom>
            <a:avLst/>
            <a:gdLst>
              <a:gd name="T0" fmla="*/ 2147483647 w 70"/>
              <a:gd name="T1" fmla="*/ 0 h 76"/>
              <a:gd name="T2" fmla="*/ 2147483647 w 70"/>
              <a:gd name="T3" fmla="*/ 0 h 76"/>
              <a:gd name="T4" fmla="*/ 0 w 70"/>
              <a:gd name="T5" fmla="*/ 2147483647 h 76"/>
              <a:gd name="T6" fmla="*/ 2147483647 w 70"/>
              <a:gd name="T7" fmla="*/ 2147483647 h 76"/>
              <a:gd name="T8" fmla="*/ 2147483647 w 70"/>
              <a:gd name="T9" fmla="*/ 2147483647 h 76"/>
              <a:gd name="T10" fmla="*/ 2147483647 w 70"/>
              <a:gd name="T11" fmla="*/ 2147483647 h 76"/>
              <a:gd name="T12" fmla="*/ 2147483647 w 70"/>
              <a:gd name="T13" fmla="*/ 2147483647 h 76"/>
              <a:gd name="T14" fmla="*/ 2147483647 w 70"/>
              <a:gd name="T15" fmla="*/ 2147483647 h 76"/>
              <a:gd name="T16" fmla="*/ 2147483647 w 70"/>
              <a:gd name="T17" fmla="*/ 0 h 76"/>
              <a:gd name="T18" fmla="*/ 2147483647 w 70"/>
              <a:gd name="T19" fmla="*/ 0 h 76"/>
              <a:gd name="T20" fmla="*/ 2147483647 w 70"/>
              <a:gd name="T21" fmla="*/ 2147483647 h 76"/>
              <a:gd name="T22" fmla="*/ 2147483647 w 70"/>
              <a:gd name="T23" fmla="*/ 2147483647 h 76"/>
              <a:gd name="T24" fmla="*/ 2147483647 w 70"/>
              <a:gd name="T25" fmla="*/ 2147483647 h 76"/>
              <a:gd name="T26" fmla="*/ 2147483647 w 70"/>
              <a:gd name="T27" fmla="*/ 2147483647 h 76"/>
              <a:gd name="T28" fmla="*/ 2147483647 w 70"/>
              <a:gd name="T29" fmla="*/ 2147483647 h 76"/>
              <a:gd name="T30" fmla="*/ 2147483647 w 70"/>
              <a:gd name="T31" fmla="*/ 2147483647 h 76"/>
              <a:gd name="T32" fmla="*/ 2147483647 w 70"/>
              <a:gd name="T33" fmla="*/ 2147483647 h 76"/>
              <a:gd name="T34" fmla="*/ 2147483647 w 70"/>
              <a:gd name="T35" fmla="*/ 2147483647 h 76"/>
              <a:gd name="T36" fmla="*/ 2147483647 w 70"/>
              <a:gd name="T37" fmla="*/ 2147483647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0" h="76">
                <a:moveTo>
                  <a:pt x="44" y="0"/>
                </a:moveTo>
                <a:lnTo>
                  <a:pt x="26" y="0"/>
                </a:lnTo>
                <a:lnTo>
                  <a:pt x="0" y="76"/>
                </a:lnTo>
                <a:lnTo>
                  <a:pt x="16" y="76"/>
                </a:lnTo>
                <a:lnTo>
                  <a:pt x="22" y="58"/>
                </a:lnTo>
                <a:lnTo>
                  <a:pt x="48" y="58"/>
                </a:lnTo>
                <a:lnTo>
                  <a:pt x="54" y="76"/>
                </a:lnTo>
                <a:lnTo>
                  <a:pt x="70" y="76"/>
                </a:lnTo>
                <a:lnTo>
                  <a:pt x="44" y="0"/>
                </a:lnTo>
                <a:close/>
                <a:moveTo>
                  <a:pt x="26" y="46"/>
                </a:moveTo>
                <a:lnTo>
                  <a:pt x="34" y="16"/>
                </a:lnTo>
                <a:lnTo>
                  <a:pt x="34" y="14"/>
                </a:lnTo>
                <a:lnTo>
                  <a:pt x="36" y="16"/>
                </a:lnTo>
                <a:lnTo>
                  <a:pt x="36" y="14"/>
                </a:lnTo>
                <a:lnTo>
                  <a:pt x="36" y="16"/>
                </a:lnTo>
                <a:lnTo>
                  <a:pt x="44" y="46"/>
                </a:lnTo>
                <a:lnTo>
                  <a:pt x="26"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103" name="Freeform 433"/>
          <p:cNvSpPr>
            <a:spLocks noEditPoints="1"/>
          </p:cNvSpPr>
          <p:nvPr/>
        </p:nvSpPr>
        <p:spPr bwMode="gray">
          <a:xfrm>
            <a:off x="8637588" y="738188"/>
            <a:ext cx="42862" cy="52387"/>
          </a:xfrm>
          <a:custGeom>
            <a:avLst/>
            <a:gdLst>
              <a:gd name="T0" fmla="*/ 2147483647 w 60"/>
              <a:gd name="T1" fmla="*/ 2147483647 h 74"/>
              <a:gd name="T2" fmla="*/ 2147483647 w 60"/>
              <a:gd name="T3" fmla="*/ 2147483647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2147483647 h 74"/>
              <a:gd name="T20" fmla="*/ 2147483647 w 60"/>
              <a:gd name="T21" fmla="*/ 0 h 74"/>
              <a:gd name="T22" fmla="*/ 2147483647 w 60"/>
              <a:gd name="T23" fmla="*/ 0 h 74"/>
              <a:gd name="T24" fmla="*/ 0 w 60"/>
              <a:gd name="T25" fmla="*/ 0 h 74"/>
              <a:gd name="T26" fmla="*/ 0 w 60"/>
              <a:gd name="T27" fmla="*/ 2147483647 h 74"/>
              <a:gd name="T28" fmla="*/ 2147483647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2147483647 h 74"/>
              <a:gd name="T42" fmla="*/ 2147483647 w 60"/>
              <a:gd name="T43" fmla="*/ 2147483647 h 74"/>
              <a:gd name="T44" fmla="*/ 2147483647 w 60"/>
              <a:gd name="T45" fmla="*/ 2147483647 h 74"/>
              <a:gd name="T46" fmla="*/ 2147483647 w 60"/>
              <a:gd name="T47" fmla="*/ 2147483647 h 74"/>
              <a:gd name="T48" fmla="*/ 2147483647 w 60"/>
              <a:gd name="T49" fmla="*/ 2147483647 h 74"/>
              <a:gd name="T50" fmla="*/ 2147483647 w 60"/>
              <a:gd name="T51" fmla="*/ 2147483647 h 74"/>
              <a:gd name="T52" fmla="*/ 2147483647 w 60"/>
              <a:gd name="T53" fmla="*/ 2147483647 h 74"/>
              <a:gd name="T54" fmla="*/ 2147483647 w 60"/>
              <a:gd name="T55" fmla="*/ 2147483647 h 74"/>
              <a:gd name="T56" fmla="*/ 2147483647 w 60"/>
              <a:gd name="T57" fmla="*/ 2147483647 h 74"/>
              <a:gd name="T58" fmla="*/ 2147483647 w 60"/>
              <a:gd name="T59" fmla="*/ 2147483647 h 74"/>
              <a:gd name="T60" fmla="*/ 2147483647 w 60"/>
              <a:gd name="T61" fmla="*/ 2147483647 h 74"/>
              <a:gd name="T62" fmla="*/ 2147483647 w 60"/>
              <a:gd name="T63" fmla="*/ 2147483647 h 74"/>
              <a:gd name="T64" fmla="*/ 2147483647 w 60"/>
              <a:gd name="T65" fmla="*/ 2147483647 h 74"/>
              <a:gd name="T66" fmla="*/ 2147483647 w 60"/>
              <a:gd name="T67" fmla="*/ 2147483647 h 74"/>
              <a:gd name="T68" fmla="*/ 2147483647 w 60"/>
              <a:gd name="T69" fmla="*/ 2147483647 h 74"/>
              <a:gd name="T70" fmla="*/ 2147483647 w 60"/>
              <a:gd name="T71" fmla="*/ 2147483647 h 74"/>
              <a:gd name="T72" fmla="*/ 2147483647 w 60"/>
              <a:gd name="T73" fmla="*/ 2147483647 h 74"/>
              <a:gd name="T74" fmla="*/ 2147483647 w 60"/>
              <a:gd name="T75" fmla="*/ 2147483647 h 74"/>
              <a:gd name="T76" fmla="*/ 2147483647 w 60"/>
              <a:gd name="T77" fmla="*/ 2147483647 h 74"/>
              <a:gd name="T78" fmla="*/ 2147483647 w 60"/>
              <a:gd name="T79" fmla="*/ 2147483647 h 74"/>
              <a:gd name="T80" fmla="*/ 2147483647 w 60"/>
              <a:gd name="T81" fmla="*/ 2147483647 h 74"/>
              <a:gd name="T82" fmla="*/ 2147483647 w 60"/>
              <a:gd name="T83" fmla="*/ 2147483647 h 74"/>
              <a:gd name="T84" fmla="*/ 2147483647 w 60"/>
              <a:gd name="T85" fmla="*/ 2147483647 h 74"/>
              <a:gd name="T86" fmla="*/ 2147483647 w 60"/>
              <a:gd name="T87" fmla="*/ 2147483647 h 74"/>
              <a:gd name="T88" fmla="*/ 2147483647 w 60"/>
              <a:gd name="T89" fmla="*/ 2147483647 h 74"/>
              <a:gd name="T90" fmla="*/ 2147483647 w 60"/>
              <a:gd name="T91" fmla="*/ 2147483647 h 74"/>
              <a:gd name="T92" fmla="*/ 2147483647 w 60"/>
              <a:gd name="T93" fmla="*/ 2147483647 h 74"/>
              <a:gd name="T94" fmla="*/ 2147483647 w 60"/>
              <a:gd name="T95" fmla="*/ 2147483647 h 74"/>
              <a:gd name="T96" fmla="*/ 2147483647 w 60"/>
              <a:gd name="T97" fmla="*/ 2147483647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74">
                <a:moveTo>
                  <a:pt x="44" y="38"/>
                </a:moveTo>
                <a:lnTo>
                  <a:pt x="44" y="38"/>
                </a:lnTo>
                <a:lnTo>
                  <a:pt x="50" y="36"/>
                </a:lnTo>
                <a:lnTo>
                  <a:pt x="54" y="32"/>
                </a:lnTo>
                <a:lnTo>
                  <a:pt x="58" y="28"/>
                </a:lnTo>
                <a:lnTo>
                  <a:pt x="60" y="18"/>
                </a:lnTo>
                <a:lnTo>
                  <a:pt x="56" y="10"/>
                </a:lnTo>
                <a:lnTo>
                  <a:pt x="52" y="4"/>
                </a:lnTo>
                <a:lnTo>
                  <a:pt x="44" y="2"/>
                </a:lnTo>
                <a:lnTo>
                  <a:pt x="36" y="0"/>
                </a:lnTo>
                <a:lnTo>
                  <a:pt x="0" y="0"/>
                </a:lnTo>
                <a:lnTo>
                  <a:pt x="0" y="74"/>
                </a:lnTo>
                <a:lnTo>
                  <a:pt x="16" y="74"/>
                </a:lnTo>
                <a:lnTo>
                  <a:pt x="16" y="44"/>
                </a:lnTo>
                <a:lnTo>
                  <a:pt x="34" y="44"/>
                </a:lnTo>
                <a:lnTo>
                  <a:pt x="38" y="46"/>
                </a:lnTo>
                <a:lnTo>
                  <a:pt x="40" y="50"/>
                </a:lnTo>
                <a:lnTo>
                  <a:pt x="44" y="60"/>
                </a:lnTo>
                <a:lnTo>
                  <a:pt x="44" y="70"/>
                </a:lnTo>
                <a:lnTo>
                  <a:pt x="44" y="74"/>
                </a:lnTo>
                <a:lnTo>
                  <a:pt x="46" y="74"/>
                </a:lnTo>
                <a:lnTo>
                  <a:pt x="60" y="74"/>
                </a:lnTo>
                <a:lnTo>
                  <a:pt x="58" y="64"/>
                </a:lnTo>
                <a:lnTo>
                  <a:pt x="58" y="54"/>
                </a:lnTo>
                <a:lnTo>
                  <a:pt x="56" y="48"/>
                </a:lnTo>
                <a:lnTo>
                  <a:pt x="54" y="44"/>
                </a:lnTo>
                <a:lnTo>
                  <a:pt x="50" y="40"/>
                </a:lnTo>
                <a:lnTo>
                  <a:pt x="44" y="38"/>
                </a:lnTo>
                <a:close/>
                <a:moveTo>
                  <a:pt x="36" y="32"/>
                </a:moveTo>
                <a:lnTo>
                  <a:pt x="36" y="32"/>
                </a:lnTo>
                <a:lnTo>
                  <a:pt x="16" y="32"/>
                </a:lnTo>
                <a:lnTo>
                  <a:pt x="16" y="12"/>
                </a:lnTo>
                <a:lnTo>
                  <a:pt x="36" y="12"/>
                </a:lnTo>
                <a:lnTo>
                  <a:pt x="42" y="16"/>
                </a:lnTo>
                <a:lnTo>
                  <a:pt x="44" y="18"/>
                </a:lnTo>
                <a:lnTo>
                  <a:pt x="44" y="22"/>
                </a:lnTo>
                <a:lnTo>
                  <a:pt x="42" y="28"/>
                </a:lnTo>
                <a:lnTo>
                  <a:pt x="40" y="30"/>
                </a:lnTo>
                <a:lnTo>
                  <a:pt x="3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1104" name="Freeform 434"/>
          <p:cNvSpPr>
            <a:spLocks/>
          </p:cNvSpPr>
          <p:nvPr/>
        </p:nvSpPr>
        <p:spPr bwMode="gray">
          <a:xfrm>
            <a:off x="8901113" y="736600"/>
            <a:ext cx="44450" cy="55563"/>
          </a:xfrm>
          <a:custGeom>
            <a:avLst/>
            <a:gdLst>
              <a:gd name="T0" fmla="*/ 0 w 64"/>
              <a:gd name="T1" fmla="*/ 2147483647 h 78"/>
              <a:gd name="T2" fmla="*/ 2147483647 w 64"/>
              <a:gd name="T3" fmla="*/ 2147483647 h 78"/>
              <a:gd name="T4" fmla="*/ 2147483647 w 64"/>
              <a:gd name="T5" fmla="*/ 2147483647 h 78"/>
              <a:gd name="T6" fmla="*/ 2147483647 w 64"/>
              <a:gd name="T7" fmla="*/ 2147483647 h 78"/>
              <a:gd name="T8" fmla="*/ 2147483647 w 64"/>
              <a:gd name="T9" fmla="*/ 2147483647 h 78"/>
              <a:gd name="T10" fmla="*/ 2147483647 w 64"/>
              <a:gd name="T11" fmla="*/ 2147483647 h 78"/>
              <a:gd name="T12" fmla="*/ 2147483647 w 64"/>
              <a:gd name="T13" fmla="*/ 2147483647 h 78"/>
              <a:gd name="T14" fmla="*/ 2147483647 w 64"/>
              <a:gd name="T15" fmla="*/ 2147483647 h 78"/>
              <a:gd name="T16" fmla="*/ 2147483647 w 64"/>
              <a:gd name="T17" fmla="*/ 2147483647 h 78"/>
              <a:gd name="T18" fmla="*/ 2147483647 w 64"/>
              <a:gd name="T19" fmla="*/ 2147483647 h 78"/>
              <a:gd name="T20" fmla="*/ 2147483647 w 64"/>
              <a:gd name="T21" fmla="*/ 2147483647 h 78"/>
              <a:gd name="T22" fmla="*/ 2147483647 w 64"/>
              <a:gd name="T23" fmla="*/ 2147483647 h 78"/>
              <a:gd name="T24" fmla="*/ 2147483647 w 64"/>
              <a:gd name="T25" fmla="*/ 2147483647 h 78"/>
              <a:gd name="T26" fmla="*/ 2147483647 w 64"/>
              <a:gd name="T27" fmla="*/ 2147483647 h 78"/>
              <a:gd name="T28" fmla="*/ 2147483647 w 64"/>
              <a:gd name="T29" fmla="*/ 2147483647 h 78"/>
              <a:gd name="T30" fmla="*/ 2147483647 w 64"/>
              <a:gd name="T31" fmla="*/ 2147483647 h 78"/>
              <a:gd name="T32" fmla="*/ 2147483647 w 64"/>
              <a:gd name="T33" fmla="*/ 2147483647 h 78"/>
              <a:gd name="T34" fmla="*/ 2147483647 w 64"/>
              <a:gd name="T35" fmla="*/ 2147483647 h 78"/>
              <a:gd name="T36" fmla="*/ 2147483647 w 64"/>
              <a:gd name="T37" fmla="*/ 2147483647 h 78"/>
              <a:gd name="T38" fmla="*/ 2147483647 w 64"/>
              <a:gd name="T39" fmla="*/ 0 h 78"/>
              <a:gd name="T40" fmla="*/ 2147483647 w 64"/>
              <a:gd name="T41" fmla="*/ 0 h 78"/>
              <a:gd name="T42" fmla="*/ 2147483647 w 64"/>
              <a:gd name="T43" fmla="*/ 2147483647 h 78"/>
              <a:gd name="T44" fmla="*/ 2147483647 w 64"/>
              <a:gd name="T45" fmla="*/ 2147483647 h 78"/>
              <a:gd name="T46" fmla="*/ 2147483647 w 64"/>
              <a:gd name="T47" fmla="*/ 2147483647 h 78"/>
              <a:gd name="T48" fmla="*/ 2147483647 w 64"/>
              <a:gd name="T49" fmla="*/ 2147483647 h 78"/>
              <a:gd name="T50" fmla="*/ 2147483647 w 64"/>
              <a:gd name="T51" fmla="*/ 2147483647 h 78"/>
              <a:gd name="T52" fmla="*/ 2147483647 w 64"/>
              <a:gd name="T53" fmla="*/ 2147483647 h 78"/>
              <a:gd name="T54" fmla="*/ 2147483647 w 64"/>
              <a:gd name="T55" fmla="*/ 2147483647 h 78"/>
              <a:gd name="T56" fmla="*/ 2147483647 w 64"/>
              <a:gd name="T57" fmla="*/ 2147483647 h 78"/>
              <a:gd name="T58" fmla="*/ 2147483647 w 64"/>
              <a:gd name="T59" fmla="*/ 2147483647 h 78"/>
              <a:gd name="T60" fmla="*/ 2147483647 w 64"/>
              <a:gd name="T61" fmla="*/ 2147483647 h 78"/>
              <a:gd name="T62" fmla="*/ 2147483647 w 64"/>
              <a:gd name="T63" fmla="*/ 2147483647 h 78"/>
              <a:gd name="T64" fmla="*/ 0 w 64"/>
              <a:gd name="T65" fmla="*/ 2147483647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 h="78">
                <a:moveTo>
                  <a:pt x="0" y="54"/>
                </a:moveTo>
                <a:lnTo>
                  <a:pt x="0" y="54"/>
                </a:lnTo>
                <a:lnTo>
                  <a:pt x="2" y="62"/>
                </a:lnTo>
                <a:lnTo>
                  <a:pt x="8" y="70"/>
                </a:lnTo>
                <a:lnTo>
                  <a:pt x="12" y="74"/>
                </a:lnTo>
                <a:lnTo>
                  <a:pt x="18" y="76"/>
                </a:lnTo>
                <a:lnTo>
                  <a:pt x="24" y="78"/>
                </a:lnTo>
                <a:lnTo>
                  <a:pt x="32" y="78"/>
                </a:lnTo>
                <a:lnTo>
                  <a:pt x="46" y="78"/>
                </a:lnTo>
                <a:lnTo>
                  <a:pt x="54" y="72"/>
                </a:lnTo>
                <a:lnTo>
                  <a:pt x="58" y="68"/>
                </a:lnTo>
                <a:lnTo>
                  <a:pt x="62" y="64"/>
                </a:lnTo>
                <a:lnTo>
                  <a:pt x="64" y="60"/>
                </a:lnTo>
                <a:lnTo>
                  <a:pt x="64" y="54"/>
                </a:lnTo>
                <a:lnTo>
                  <a:pt x="62" y="46"/>
                </a:lnTo>
                <a:lnTo>
                  <a:pt x="56" y="40"/>
                </a:lnTo>
                <a:lnTo>
                  <a:pt x="50" y="36"/>
                </a:lnTo>
                <a:lnTo>
                  <a:pt x="42" y="34"/>
                </a:lnTo>
                <a:lnTo>
                  <a:pt x="26" y="28"/>
                </a:lnTo>
                <a:lnTo>
                  <a:pt x="20" y="26"/>
                </a:lnTo>
                <a:lnTo>
                  <a:pt x="18" y="22"/>
                </a:lnTo>
                <a:lnTo>
                  <a:pt x="20" y="18"/>
                </a:lnTo>
                <a:lnTo>
                  <a:pt x="22" y="14"/>
                </a:lnTo>
                <a:lnTo>
                  <a:pt x="26" y="12"/>
                </a:lnTo>
                <a:lnTo>
                  <a:pt x="34" y="12"/>
                </a:lnTo>
                <a:lnTo>
                  <a:pt x="40" y="12"/>
                </a:lnTo>
                <a:lnTo>
                  <a:pt x="44" y="16"/>
                </a:lnTo>
                <a:lnTo>
                  <a:pt x="46" y="20"/>
                </a:lnTo>
                <a:lnTo>
                  <a:pt x="48" y="24"/>
                </a:lnTo>
                <a:lnTo>
                  <a:pt x="62" y="24"/>
                </a:lnTo>
                <a:lnTo>
                  <a:pt x="62" y="18"/>
                </a:lnTo>
                <a:lnTo>
                  <a:pt x="58" y="10"/>
                </a:lnTo>
                <a:lnTo>
                  <a:pt x="54" y="6"/>
                </a:lnTo>
                <a:lnTo>
                  <a:pt x="48" y="2"/>
                </a:lnTo>
                <a:lnTo>
                  <a:pt x="42" y="0"/>
                </a:lnTo>
                <a:lnTo>
                  <a:pt x="32" y="0"/>
                </a:lnTo>
                <a:lnTo>
                  <a:pt x="20" y="2"/>
                </a:lnTo>
                <a:lnTo>
                  <a:pt x="10" y="8"/>
                </a:lnTo>
                <a:lnTo>
                  <a:pt x="4" y="16"/>
                </a:lnTo>
                <a:lnTo>
                  <a:pt x="4" y="24"/>
                </a:lnTo>
                <a:lnTo>
                  <a:pt x="6" y="32"/>
                </a:lnTo>
                <a:lnTo>
                  <a:pt x="10" y="38"/>
                </a:lnTo>
                <a:lnTo>
                  <a:pt x="18" y="42"/>
                </a:lnTo>
                <a:lnTo>
                  <a:pt x="26" y="44"/>
                </a:lnTo>
                <a:lnTo>
                  <a:pt x="42" y="48"/>
                </a:lnTo>
                <a:lnTo>
                  <a:pt x="46" y="52"/>
                </a:lnTo>
                <a:lnTo>
                  <a:pt x="48" y="56"/>
                </a:lnTo>
                <a:lnTo>
                  <a:pt x="46" y="62"/>
                </a:lnTo>
                <a:lnTo>
                  <a:pt x="42" y="64"/>
                </a:lnTo>
                <a:lnTo>
                  <a:pt x="38" y="66"/>
                </a:lnTo>
                <a:lnTo>
                  <a:pt x="32" y="66"/>
                </a:lnTo>
                <a:lnTo>
                  <a:pt x="24" y="66"/>
                </a:lnTo>
                <a:lnTo>
                  <a:pt x="20" y="62"/>
                </a:lnTo>
                <a:lnTo>
                  <a:pt x="16" y="58"/>
                </a:lnTo>
                <a:lnTo>
                  <a:pt x="16" y="54"/>
                </a:lnTo>
                <a:lnTo>
                  <a:pt x="0"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lnSpc>
                <a:spcPct val="90000"/>
              </a:lnSpc>
              <a:spcBef>
                <a:spcPct val="70000"/>
              </a:spcBef>
              <a:spcAft>
                <a:spcPct val="0"/>
              </a:spcAft>
              <a:buFontTx/>
              <a:buChar char="•"/>
            </a:pPr>
            <a:endParaRPr lang="en-US" sz="2000" dirty="0">
              <a:solidFill>
                <a:srgbClr val="19324B"/>
              </a:solidFill>
            </a:endParaRPr>
          </a:p>
        </p:txBody>
      </p:sp>
      <p:sp>
        <p:nvSpPr>
          <p:cNvPr id="3153" name="Text Box 435"/>
          <p:cNvSpPr txBox="1">
            <a:spLocks noChangeArrowheads="1"/>
          </p:cNvSpPr>
          <p:nvPr/>
        </p:nvSpPr>
        <p:spPr bwMode="gray">
          <a:xfrm>
            <a:off x="8502650" y="6573838"/>
            <a:ext cx="631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90000"/>
              </a:lnSpc>
              <a:spcBef>
                <a:spcPct val="70000"/>
              </a:spcBef>
              <a:spcAft>
                <a:spcPct val="0"/>
              </a:spcAft>
              <a:buChar char="•"/>
              <a:defRPr sz="2000">
                <a:solidFill>
                  <a:schemeClr val="tx1"/>
                </a:solidFill>
                <a:latin typeface="Arial" pitchFamily="34" charset="0"/>
              </a:defRPr>
            </a:lvl6pPr>
            <a:lvl7pPr marL="2971800" indent="-228600" eaLnBrk="0" fontAlgn="base" hangingPunct="0">
              <a:lnSpc>
                <a:spcPct val="90000"/>
              </a:lnSpc>
              <a:spcBef>
                <a:spcPct val="70000"/>
              </a:spcBef>
              <a:spcAft>
                <a:spcPct val="0"/>
              </a:spcAft>
              <a:buChar char="•"/>
              <a:defRPr sz="2000">
                <a:solidFill>
                  <a:schemeClr val="tx1"/>
                </a:solidFill>
                <a:latin typeface="Arial" pitchFamily="34" charset="0"/>
              </a:defRPr>
            </a:lvl7pPr>
            <a:lvl8pPr marL="3429000" indent="-228600" eaLnBrk="0" fontAlgn="base" hangingPunct="0">
              <a:lnSpc>
                <a:spcPct val="90000"/>
              </a:lnSpc>
              <a:spcBef>
                <a:spcPct val="70000"/>
              </a:spcBef>
              <a:spcAft>
                <a:spcPct val="0"/>
              </a:spcAft>
              <a:buChar char="•"/>
              <a:defRPr sz="2000">
                <a:solidFill>
                  <a:schemeClr val="tx1"/>
                </a:solidFill>
                <a:latin typeface="Arial" pitchFamily="34" charset="0"/>
              </a:defRPr>
            </a:lvl8pPr>
            <a:lvl9pPr marL="3886200" indent="-228600" eaLnBrk="0" fontAlgn="base" hangingPunct="0">
              <a:lnSpc>
                <a:spcPct val="90000"/>
              </a:lnSpc>
              <a:spcBef>
                <a:spcPct val="70000"/>
              </a:spcBef>
              <a:spcAft>
                <a:spcPct val="0"/>
              </a:spcAft>
              <a:buChar char="•"/>
              <a:defRPr sz="2000">
                <a:solidFill>
                  <a:schemeClr val="tx1"/>
                </a:solidFill>
                <a:latin typeface="Arial" pitchFamily="34" charset="0"/>
              </a:defRPr>
            </a:lvl9pPr>
          </a:lstStyle>
          <a:p>
            <a:pPr algn="ctr" eaLnBrk="1" fontAlgn="base" hangingPunct="1">
              <a:spcBef>
                <a:spcPct val="50000"/>
              </a:spcBef>
              <a:spcAft>
                <a:spcPct val="0"/>
              </a:spcAft>
              <a:defRPr/>
            </a:pPr>
            <a:fld id="{909DFE3A-8275-47C2-B7B7-D1E8C4AB34E8}" type="slidenum">
              <a:rPr lang="en-GB" sz="1200" smtClean="0">
                <a:solidFill>
                  <a:srgbClr val="B0002D"/>
                </a:solidFill>
              </a:rPr>
              <a:pPr algn="ctr" eaLnBrk="1" fontAlgn="base" hangingPunct="1">
                <a:spcBef>
                  <a:spcPct val="50000"/>
                </a:spcBef>
                <a:spcAft>
                  <a:spcPct val="0"/>
                </a:spcAft>
                <a:defRPr/>
              </a:pPr>
              <a:t>‹#›</a:t>
            </a:fld>
            <a:endParaRPr lang="en-GB" sz="1200" dirty="0">
              <a:solidFill>
                <a:srgbClr val="B0002D"/>
              </a:solidFill>
            </a:endParaRPr>
          </a:p>
        </p:txBody>
      </p:sp>
      <p:sp>
        <p:nvSpPr>
          <p:cNvPr id="1106" name="Rectangle 442"/>
          <p:cNvSpPr>
            <a:spLocks noChangeArrowheads="1"/>
          </p:cNvSpPr>
          <p:nvPr/>
        </p:nvSpPr>
        <p:spPr bwMode="gray">
          <a:xfrm flipH="1">
            <a:off x="682625" y="6550025"/>
            <a:ext cx="8461375" cy="22225"/>
          </a:xfrm>
          <a:prstGeom prst="rect">
            <a:avLst/>
          </a:prstGeom>
          <a:gradFill rotWithShape="1">
            <a:gsLst>
              <a:gs pos="0">
                <a:schemeClr val="hlink"/>
              </a:gs>
              <a:gs pos="100000">
                <a:srgbClr val="F1F0E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70000"/>
              </a:spcBef>
              <a:spcAft>
                <a:spcPct val="0"/>
              </a:spcAft>
              <a:buChar char="•"/>
              <a:defRPr sz="2000">
                <a:solidFill>
                  <a:schemeClr val="tx1"/>
                </a:solidFill>
                <a:latin typeface="Arial" charset="0"/>
              </a:defRPr>
            </a:lvl6pPr>
            <a:lvl7pPr marL="2971800" indent="-228600" eaLnBrk="0" fontAlgn="base" hangingPunct="0">
              <a:lnSpc>
                <a:spcPct val="90000"/>
              </a:lnSpc>
              <a:spcBef>
                <a:spcPct val="70000"/>
              </a:spcBef>
              <a:spcAft>
                <a:spcPct val="0"/>
              </a:spcAft>
              <a:buChar char="•"/>
              <a:defRPr sz="2000">
                <a:solidFill>
                  <a:schemeClr val="tx1"/>
                </a:solidFill>
                <a:latin typeface="Arial" charset="0"/>
              </a:defRPr>
            </a:lvl7pPr>
            <a:lvl8pPr marL="3429000" indent="-228600" eaLnBrk="0" fontAlgn="base" hangingPunct="0">
              <a:lnSpc>
                <a:spcPct val="90000"/>
              </a:lnSpc>
              <a:spcBef>
                <a:spcPct val="70000"/>
              </a:spcBef>
              <a:spcAft>
                <a:spcPct val="0"/>
              </a:spcAft>
              <a:buChar char="•"/>
              <a:defRPr sz="2000">
                <a:solidFill>
                  <a:schemeClr val="tx1"/>
                </a:solidFill>
                <a:latin typeface="Arial" charset="0"/>
              </a:defRPr>
            </a:lvl8pPr>
            <a:lvl9pPr marL="3886200" indent="-228600" eaLnBrk="0" fontAlgn="base" hangingPunct="0">
              <a:lnSpc>
                <a:spcPct val="90000"/>
              </a:lnSpc>
              <a:spcBef>
                <a:spcPct val="70000"/>
              </a:spcBef>
              <a:spcAft>
                <a:spcPct val="0"/>
              </a:spcAft>
              <a:buChar char="•"/>
              <a:defRPr sz="2000">
                <a:solidFill>
                  <a:schemeClr val="tx1"/>
                </a:solidFill>
                <a:latin typeface="Arial" charset="0"/>
              </a:defRPr>
            </a:lvl9pPr>
          </a:lstStyle>
          <a:p>
            <a:pPr eaLnBrk="1" fontAlgn="base" hangingPunct="1">
              <a:lnSpc>
                <a:spcPct val="90000"/>
              </a:lnSpc>
              <a:spcBef>
                <a:spcPct val="70000"/>
              </a:spcBef>
              <a:spcAft>
                <a:spcPct val="0"/>
              </a:spcAft>
              <a:buFontTx/>
              <a:buChar char="•"/>
              <a:defRPr/>
            </a:pPr>
            <a:endParaRPr lang="et-EE" altLang="et-EE" dirty="0">
              <a:solidFill>
                <a:srgbClr val="19324B"/>
              </a:solidFill>
            </a:endParaRPr>
          </a:p>
        </p:txBody>
      </p:sp>
    </p:spTree>
    <p:extLst>
      <p:ext uri="{BB962C8B-B14F-4D97-AF65-F5344CB8AC3E}">
        <p14:creationId xmlns:p14="http://schemas.microsoft.com/office/powerpoint/2010/main" val="38826590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advClick="0"/>
  <p:hf sldNum="0" hdr="0" dt="0"/>
  <p:txStyles>
    <p:titleStyle>
      <a:lvl1pPr marL="457200" indent="-457200" algn="l" rtl="0" eaLnBrk="0" fontAlgn="base" hangingPunct="0">
        <a:spcBef>
          <a:spcPct val="0"/>
        </a:spcBef>
        <a:spcAft>
          <a:spcPct val="0"/>
        </a:spcAft>
        <a:defRPr sz="2400" b="1">
          <a:solidFill>
            <a:schemeClr val="hlink"/>
          </a:solidFill>
          <a:latin typeface="+mj-lt"/>
          <a:ea typeface="+mj-ea"/>
          <a:cs typeface="+mj-cs"/>
        </a:defRPr>
      </a:lvl1pPr>
      <a:lvl2pPr marL="457200" indent="-457200" algn="l" rtl="0" eaLnBrk="0" fontAlgn="base" hangingPunct="0">
        <a:spcBef>
          <a:spcPct val="0"/>
        </a:spcBef>
        <a:spcAft>
          <a:spcPct val="0"/>
        </a:spcAft>
        <a:defRPr sz="2400" b="1">
          <a:solidFill>
            <a:schemeClr val="hlink"/>
          </a:solidFill>
          <a:latin typeface="Arial" pitchFamily="34" charset="0"/>
        </a:defRPr>
      </a:lvl2pPr>
      <a:lvl3pPr marL="457200" indent="-457200" algn="l" rtl="0" eaLnBrk="0" fontAlgn="base" hangingPunct="0">
        <a:spcBef>
          <a:spcPct val="0"/>
        </a:spcBef>
        <a:spcAft>
          <a:spcPct val="0"/>
        </a:spcAft>
        <a:defRPr sz="2400" b="1">
          <a:solidFill>
            <a:schemeClr val="hlink"/>
          </a:solidFill>
          <a:latin typeface="Arial" pitchFamily="34" charset="0"/>
        </a:defRPr>
      </a:lvl3pPr>
      <a:lvl4pPr marL="457200" indent="-457200" algn="l" rtl="0" eaLnBrk="0" fontAlgn="base" hangingPunct="0">
        <a:spcBef>
          <a:spcPct val="0"/>
        </a:spcBef>
        <a:spcAft>
          <a:spcPct val="0"/>
        </a:spcAft>
        <a:defRPr sz="2400" b="1">
          <a:solidFill>
            <a:schemeClr val="hlink"/>
          </a:solidFill>
          <a:latin typeface="Arial" pitchFamily="34" charset="0"/>
        </a:defRPr>
      </a:lvl4pPr>
      <a:lvl5pPr marL="457200" indent="-457200" algn="l" rtl="0" eaLnBrk="0" fontAlgn="base" hangingPunct="0">
        <a:spcBef>
          <a:spcPct val="0"/>
        </a:spcBef>
        <a:spcAft>
          <a:spcPct val="0"/>
        </a:spcAft>
        <a:defRPr sz="2400" b="1">
          <a:solidFill>
            <a:schemeClr val="hlink"/>
          </a:solidFill>
          <a:latin typeface="Arial" pitchFamily="34" charset="0"/>
        </a:defRPr>
      </a:lvl5pPr>
      <a:lvl6pPr marL="914400" indent="-457200" algn="l" rtl="0" fontAlgn="base">
        <a:spcBef>
          <a:spcPct val="0"/>
        </a:spcBef>
        <a:spcAft>
          <a:spcPct val="0"/>
        </a:spcAft>
        <a:defRPr sz="2400" b="1">
          <a:solidFill>
            <a:schemeClr val="hlink"/>
          </a:solidFill>
          <a:latin typeface="Arial" pitchFamily="34" charset="0"/>
        </a:defRPr>
      </a:lvl6pPr>
      <a:lvl7pPr marL="1371600" indent="-457200" algn="l" rtl="0" fontAlgn="base">
        <a:spcBef>
          <a:spcPct val="0"/>
        </a:spcBef>
        <a:spcAft>
          <a:spcPct val="0"/>
        </a:spcAft>
        <a:defRPr sz="2400" b="1">
          <a:solidFill>
            <a:schemeClr val="hlink"/>
          </a:solidFill>
          <a:latin typeface="Arial" pitchFamily="34" charset="0"/>
        </a:defRPr>
      </a:lvl7pPr>
      <a:lvl8pPr marL="1828800" indent="-457200" algn="l" rtl="0" fontAlgn="base">
        <a:spcBef>
          <a:spcPct val="0"/>
        </a:spcBef>
        <a:spcAft>
          <a:spcPct val="0"/>
        </a:spcAft>
        <a:defRPr sz="2400" b="1">
          <a:solidFill>
            <a:schemeClr val="hlink"/>
          </a:solidFill>
          <a:latin typeface="Arial" pitchFamily="34" charset="0"/>
        </a:defRPr>
      </a:lvl8pPr>
      <a:lvl9pPr marL="2286000" indent="-457200" algn="l" rtl="0" fontAlgn="base">
        <a:spcBef>
          <a:spcPct val="0"/>
        </a:spcBef>
        <a:spcAft>
          <a:spcPct val="0"/>
        </a:spcAft>
        <a:defRPr sz="2400" b="1">
          <a:solidFill>
            <a:schemeClr val="hlink"/>
          </a:solidFill>
          <a:latin typeface="Arial" pitchFamily="34" charset="0"/>
        </a:defRPr>
      </a:lvl9pPr>
    </p:titleStyle>
    <p:bodyStyle>
      <a:lvl1pPr marL="261938" indent="-261938" algn="l" rtl="0" eaLnBrk="0" fontAlgn="base" hangingPunct="0">
        <a:lnSpc>
          <a:spcPct val="90000"/>
        </a:lnSpc>
        <a:spcBef>
          <a:spcPct val="70000"/>
        </a:spcBef>
        <a:spcAft>
          <a:spcPct val="0"/>
        </a:spcAft>
        <a:buClr>
          <a:schemeClr val="hlink"/>
        </a:buClr>
        <a:buSzPct val="85000"/>
        <a:buFont typeface="Arial" charset="0"/>
        <a:buChar char="►"/>
        <a:defRPr sz="2000">
          <a:solidFill>
            <a:schemeClr val="tx1"/>
          </a:solidFill>
          <a:latin typeface="+mn-lt"/>
          <a:ea typeface="+mn-ea"/>
          <a:cs typeface="+mn-cs"/>
        </a:defRPr>
      </a:lvl1pPr>
      <a:lvl2pPr marL="438150" indent="-174625" algn="l" rtl="0" eaLnBrk="0" fontAlgn="base" hangingPunct="0">
        <a:lnSpc>
          <a:spcPct val="90000"/>
        </a:lnSpc>
        <a:spcBef>
          <a:spcPct val="70000"/>
        </a:spcBef>
        <a:spcAft>
          <a:spcPct val="0"/>
        </a:spcAft>
        <a:buClr>
          <a:schemeClr val="accent1"/>
        </a:buClr>
        <a:buSzPct val="50000"/>
        <a:buFont typeface="Wingdings" pitchFamily="2" charset="2"/>
        <a:buChar char="l"/>
        <a:defRPr>
          <a:solidFill>
            <a:schemeClr val="tx1"/>
          </a:solidFill>
          <a:latin typeface="+mn-lt"/>
        </a:defRPr>
      </a:lvl2pPr>
      <a:lvl3pPr marL="860425" indent="-288925" algn="l" rtl="0" eaLnBrk="0" fontAlgn="base" hangingPunct="0">
        <a:lnSpc>
          <a:spcPct val="90000"/>
        </a:lnSpc>
        <a:spcBef>
          <a:spcPct val="70000"/>
        </a:spcBef>
        <a:spcAft>
          <a:spcPct val="0"/>
        </a:spcAft>
        <a:buChar char="•"/>
        <a:defRPr>
          <a:solidFill>
            <a:schemeClr val="tx1"/>
          </a:solidFill>
          <a:latin typeface="+mn-lt"/>
        </a:defRPr>
      </a:lvl3pPr>
      <a:lvl4pPr marL="1141413" indent="-279400" algn="l" rtl="0" eaLnBrk="0" fontAlgn="base" hangingPunct="0">
        <a:lnSpc>
          <a:spcPct val="90000"/>
        </a:lnSpc>
        <a:spcBef>
          <a:spcPct val="70000"/>
        </a:spcBef>
        <a:spcAft>
          <a:spcPct val="0"/>
        </a:spcAft>
        <a:buChar char="•"/>
        <a:defRPr sz="1600">
          <a:solidFill>
            <a:schemeClr val="tx1"/>
          </a:solidFill>
          <a:latin typeface="+mn-lt"/>
        </a:defRPr>
      </a:lvl4pPr>
      <a:lvl5pPr marL="1457325" indent="-314325" algn="l" rtl="0" eaLnBrk="0" fontAlgn="base" hangingPunct="0">
        <a:lnSpc>
          <a:spcPct val="90000"/>
        </a:lnSpc>
        <a:spcBef>
          <a:spcPct val="70000"/>
        </a:spcBef>
        <a:spcAft>
          <a:spcPct val="0"/>
        </a:spcAft>
        <a:buChar char="•"/>
        <a:defRPr sz="1600">
          <a:solidFill>
            <a:schemeClr val="tx1"/>
          </a:solidFill>
          <a:latin typeface="+mn-lt"/>
        </a:defRPr>
      </a:lvl5pPr>
      <a:lvl6pPr marL="1914525" indent="-314325" algn="l" rtl="0" fontAlgn="base">
        <a:lnSpc>
          <a:spcPct val="90000"/>
        </a:lnSpc>
        <a:spcBef>
          <a:spcPct val="70000"/>
        </a:spcBef>
        <a:spcAft>
          <a:spcPct val="0"/>
        </a:spcAft>
        <a:buChar char="•"/>
        <a:defRPr sz="1600">
          <a:solidFill>
            <a:schemeClr val="tx1"/>
          </a:solidFill>
          <a:latin typeface="+mn-lt"/>
        </a:defRPr>
      </a:lvl6pPr>
      <a:lvl7pPr marL="2371725" indent="-314325" algn="l" rtl="0" fontAlgn="base">
        <a:lnSpc>
          <a:spcPct val="90000"/>
        </a:lnSpc>
        <a:spcBef>
          <a:spcPct val="70000"/>
        </a:spcBef>
        <a:spcAft>
          <a:spcPct val="0"/>
        </a:spcAft>
        <a:buChar char="•"/>
        <a:defRPr sz="1600">
          <a:solidFill>
            <a:schemeClr val="tx1"/>
          </a:solidFill>
          <a:latin typeface="+mn-lt"/>
        </a:defRPr>
      </a:lvl7pPr>
      <a:lvl8pPr marL="2828925" indent="-314325" algn="l" rtl="0" fontAlgn="base">
        <a:lnSpc>
          <a:spcPct val="90000"/>
        </a:lnSpc>
        <a:spcBef>
          <a:spcPct val="70000"/>
        </a:spcBef>
        <a:spcAft>
          <a:spcPct val="0"/>
        </a:spcAft>
        <a:buChar char="•"/>
        <a:defRPr sz="1600">
          <a:solidFill>
            <a:schemeClr val="tx1"/>
          </a:solidFill>
          <a:latin typeface="+mn-lt"/>
        </a:defRPr>
      </a:lvl8pPr>
      <a:lvl9pPr marL="3286125" indent="-314325" algn="l" rtl="0" fontAlgn="base">
        <a:lnSpc>
          <a:spcPct val="90000"/>
        </a:lnSpc>
        <a:spcBef>
          <a:spcPct val="70000"/>
        </a:spcBef>
        <a:spcAft>
          <a:spcPct val="0"/>
        </a:spcAft>
        <a:buChar char="•"/>
        <a:defRPr sz="16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12"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jpg"/><Relationship Id="rId11" Type="http://schemas.openxmlformats.org/officeDocument/2006/relationships/image" Target="../media/image23.jp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sfo.gov.uk/fraud" TargetMode="External"/><Relationship Id="rId3" Type="http://schemas.openxmlformats.org/officeDocument/2006/relationships/hyperlink" Target="https://www.foodfraud.org/" TargetMode="External"/><Relationship Id="rId7" Type="http://schemas.openxmlformats.org/officeDocument/2006/relationships/hyperlink" Target="http://www.food.gov.uk/enforcement/foodfraud"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fda.gov/Food/FoodDefense" TargetMode="External"/><Relationship Id="rId5" Type="http://schemas.openxmlformats.org/officeDocument/2006/relationships/hyperlink" Target="http://foodfraud.msu.edu/" TargetMode="External"/><Relationship Id="rId10" Type="http://schemas.openxmlformats.org/officeDocument/2006/relationships/hyperlink" Target="https://trello.com/b/aoFO1UEf/food-fraud-risk-information" TargetMode="External"/><Relationship Id="rId4" Type="http://schemas.openxmlformats.org/officeDocument/2006/relationships/hyperlink" Target="https://www.ncfpd.umn.edu/" TargetMode="External"/><Relationship Id="rId9" Type="http://schemas.openxmlformats.org/officeDocument/2006/relationships/hyperlink" Target="http://www.fdf.org.uk/corporate_pubs/Food-%20Authenticity-guide-2014.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maret.parn@ee.bureauverita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3"/>
          <p:cNvSpPr>
            <a:spLocks noGrp="1" noChangeArrowheads="1"/>
          </p:cNvSpPr>
          <p:nvPr>
            <p:ph type="ctrTitle"/>
          </p:nvPr>
        </p:nvSpPr>
        <p:spPr/>
        <p:txBody>
          <a:bodyPr/>
          <a:lstStyle/>
          <a:p>
            <a:pPr eaLnBrk="1" hangingPunct="1"/>
            <a:br>
              <a:rPr lang="en-GB" altLang="fr-FR" sz="2000" b="1" dirty="0">
                <a:solidFill>
                  <a:srgbClr val="B3B3B3"/>
                </a:solidFill>
              </a:rPr>
            </a:br>
            <a:endParaRPr lang="fr-FR" altLang="et-EE" sz="2000" b="1" dirty="0">
              <a:solidFill>
                <a:srgbClr val="B3B3B3"/>
              </a:solidFill>
            </a:endParaRPr>
          </a:p>
        </p:txBody>
      </p:sp>
      <p:sp>
        <p:nvSpPr>
          <p:cNvPr id="3075" name="Rectangle 114"/>
          <p:cNvSpPr>
            <a:spLocks noGrp="1" noChangeArrowheads="1"/>
          </p:cNvSpPr>
          <p:nvPr>
            <p:ph type="subTitle" idx="1"/>
          </p:nvPr>
        </p:nvSpPr>
        <p:spPr/>
        <p:txBody>
          <a:bodyPr/>
          <a:lstStyle/>
          <a:p>
            <a:pPr eaLnBrk="1" hangingPunct="1">
              <a:buFont typeface="Arial" charset="0"/>
              <a:buNone/>
            </a:pPr>
            <a:r>
              <a:rPr lang="et-EE" altLang="et-EE" dirty="0"/>
              <a:t>Toidu kaitse, toidu pettus, tarneahela jälgitavus</a:t>
            </a:r>
            <a:endParaRPr lang="en-GB" altLang="et-EE" dirty="0"/>
          </a:p>
        </p:txBody>
      </p:sp>
      <p:sp>
        <p:nvSpPr>
          <p:cNvPr id="3076" name="Comment 4"/>
          <p:cNvSpPr>
            <a:spLocks noChangeArrowheads="1"/>
          </p:cNvSpPr>
          <p:nvPr/>
        </p:nvSpPr>
        <p:spPr bwMode="gray">
          <a:xfrm>
            <a:off x="4430713" y="3865563"/>
            <a:ext cx="43989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1405" tIns="45703" rIns="91405" bIns="45703">
            <a:spAutoFit/>
          </a:bodyPr>
          <a:lstStyle>
            <a:lvl1pPr defTabSz="912813" eaLnBrk="0" hangingPunct="0">
              <a:buClr>
                <a:schemeClr val="hlink"/>
              </a:buClr>
              <a:buSzPct val="85000"/>
              <a:buFont typeface="Arial" charset="0"/>
              <a:buChar char="►"/>
              <a:defRPr sz="2000">
                <a:solidFill>
                  <a:schemeClr val="tx1"/>
                </a:solidFill>
                <a:latin typeface="Arial" charset="0"/>
              </a:defRPr>
            </a:lvl1pPr>
            <a:lvl2pPr marL="742950" indent="-285750" defTabSz="912813" eaLnBrk="0" hangingPunct="0">
              <a:buClr>
                <a:schemeClr val="accent1"/>
              </a:buClr>
              <a:buSzPct val="50000"/>
              <a:buFont typeface="Wingdings" pitchFamily="2" charset="2"/>
              <a:buChar char="l"/>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sz="1600">
                <a:solidFill>
                  <a:schemeClr val="tx1"/>
                </a:solidFill>
                <a:latin typeface="Arial" charset="0"/>
              </a:defRPr>
            </a:lvl4pPr>
            <a:lvl5pPr marL="2057400" indent="-228600" defTabSz="912813" eaLnBrk="0" hangingPunct="0">
              <a:defRPr sz="1600">
                <a:solidFill>
                  <a:schemeClr val="tx1"/>
                </a:solidFill>
                <a:latin typeface="Arial" charset="0"/>
              </a:defRPr>
            </a:lvl5pPr>
            <a:lvl6pPr marL="2514600" indent="-228600" defTabSz="912813" eaLnBrk="0" fontAlgn="base" hangingPunct="0">
              <a:lnSpc>
                <a:spcPct val="90000"/>
              </a:lnSpc>
              <a:spcBef>
                <a:spcPct val="70000"/>
              </a:spcBef>
              <a:spcAft>
                <a:spcPct val="0"/>
              </a:spcAft>
              <a:buChar char="•"/>
              <a:defRPr sz="1600">
                <a:solidFill>
                  <a:schemeClr val="tx1"/>
                </a:solidFill>
                <a:latin typeface="Arial" charset="0"/>
              </a:defRPr>
            </a:lvl6pPr>
            <a:lvl7pPr marL="2971800" indent="-228600" defTabSz="912813" eaLnBrk="0" fontAlgn="base" hangingPunct="0">
              <a:lnSpc>
                <a:spcPct val="90000"/>
              </a:lnSpc>
              <a:spcBef>
                <a:spcPct val="70000"/>
              </a:spcBef>
              <a:spcAft>
                <a:spcPct val="0"/>
              </a:spcAft>
              <a:buChar char="•"/>
              <a:defRPr sz="1600">
                <a:solidFill>
                  <a:schemeClr val="tx1"/>
                </a:solidFill>
                <a:latin typeface="Arial" charset="0"/>
              </a:defRPr>
            </a:lvl7pPr>
            <a:lvl8pPr marL="3429000" indent="-228600" defTabSz="912813" eaLnBrk="0" fontAlgn="base" hangingPunct="0">
              <a:lnSpc>
                <a:spcPct val="90000"/>
              </a:lnSpc>
              <a:spcBef>
                <a:spcPct val="70000"/>
              </a:spcBef>
              <a:spcAft>
                <a:spcPct val="0"/>
              </a:spcAft>
              <a:buChar char="•"/>
              <a:defRPr sz="1600">
                <a:solidFill>
                  <a:schemeClr val="tx1"/>
                </a:solidFill>
                <a:latin typeface="Arial" charset="0"/>
              </a:defRPr>
            </a:lvl8pPr>
            <a:lvl9pPr marL="3886200" indent="-228600" defTabSz="912813" eaLnBrk="0" fontAlgn="base" hangingPunct="0">
              <a:lnSpc>
                <a:spcPct val="90000"/>
              </a:lnSpc>
              <a:spcBef>
                <a:spcPct val="70000"/>
              </a:spcBef>
              <a:spcAft>
                <a:spcPct val="0"/>
              </a:spcAft>
              <a:buChar char="•"/>
              <a:defRPr sz="1600">
                <a:solidFill>
                  <a:schemeClr val="tx1"/>
                </a:solidFill>
                <a:latin typeface="Arial" charset="0"/>
              </a:defRPr>
            </a:lvl9pPr>
          </a:lstStyle>
          <a:p>
            <a:pPr algn="r" fontAlgn="base">
              <a:spcBef>
                <a:spcPct val="0"/>
              </a:spcBef>
              <a:spcAft>
                <a:spcPct val="0"/>
              </a:spcAft>
              <a:buClrTx/>
              <a:buSzTx/>
              <a:buFontTx/>
              <a:buNone/>
            </a:pPr>
            <a:r>
              <a:rPr lang="et-EE" altLang="fr-FR" sz="1600" b="1" i="1" dirty="0">
                <a:solidFill>
                  <a:srgbClr val="FFFFFF"/>
                </a:solidFill>
              </a:rPr>
              <a:t>Maret Pärn      </a:t>
            </a:r>
          </a:p>
          <a:p>
            <a:pPr algn="r" fontAlgn="base">
              <a:spcBef>
                <a:spcPct val="0"/>
              </a:spcBef>
              <a:spcAft>
                <a:spcPct val="0"/>
              </a:spcAft>
              <a:buClrTx/>
              <a:buSzTx/>
              <a:buFontTx/>
              <a:buNone/>
            </a:pPr>
            <a:r>
              <a:rPr lang="et-EE" altLang="fr-FR" sz="1600" b="1" i="1" dirty="0">
                <a:solidFill>
                  <a:srgbClr val="FFFFFF"/>
                </a:solidFill>
              </a:rPr>
              <a:t>2019</a:t>
            </a:r>
            <a:endParaRPr lang="en-US" altLang="fr-FR" sz="1600" b="1" i="1" dirty="0">
              <a:solidFill>
                <a:srgbClr val="FFFFFF"/>
              </a:solidFill>
            </a:endParaRPr>
          </a:p>
        </p:txBody>
      </p:sp>
      <p:pic>
        <p:nvPicPr>
          <p:cNvPr id="3077" name="Picture 117" descr="BV_NewLogo2007_Qv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200" y="5221288"/>
            <a:ext cx="23780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985784"/>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6499" name="Rectangle 7"/>
          <p:cNvSpPr>
            <a:spLocks noChangeArrowheads="1"/>
          </p:cNvSpPr>
          <p:nvPr/>
        </p:nvSpPr>
        <p:spPr bwMode="auto">
          <a:xfrm>
            <a:off x="173038" y="184150"/>
            <a:ext cx="234833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2. Toidu Kaitse</a:t>
            </a:r>
          </a:p>
        </p:txBody>
      </p:sp>
      <p:sp>
        <p:nvSpPr>
          <p:cNvPr id="3" name="Rectangle 2"/>
          <p:cNvSpPr/>
          <p:nvPr/>
        </p:nvSpPr>
        <p:spPr>
          <a:xfrm>
            <a:off x="827088" y="1290638"/>
            <a:ext cx="7218362" cy="3711785"/>
          </a:xfrm>
          <a:prstGeom prst="rect">
            <a:avLst/>
          </a:prstGeom>
        </p:spPr>
        <p:txBody>
          <a:bodyPr>
            <a:spAutoFit/>
          </a:bodyPr>
          <a:lstStyle/>
          <a:p>
            <a:pPr eaLnBrk="0" fontAlgn="base" hangingPunct="0">
              <a:lnSpc>
                <a:spcPct val="90000"/>
              </a:lnSpc>
              <a:spcBef>
                <a:spcPct val="70000"/>
              </a:spcBef>
              <a:spcAft>
                <a:spcPct val="0"/>
              </a:spcAft>
              <a:buClr>
                <a:srgbClr val="B0002D"/>
              </a:buClr>
              <a:buSzPct val="85000"/>
              <a:defRPr/>
            </a:pPr>
            <a:r>
              <a:rPr lang="et-EE" sz="2400" kern="0" dirty="0">
                <a:solidFill>
                  <a:schemeClr val="accent4">
                    <a:lumMod val="90000"/>
                    <a:lumOff val="10000"/>
                  </a:schemeClr>
                </a:solidFill>
              </a:rPr>
              <a:t>Toidu ja jookide kaitsmine tahtliku saastumise või võltsimise eest</a:t>
            </a:r>
          </a:p>
          <a:p>
            <a:pPr eaLnBrk="0" fontAlgn="base" hangingPunct="0">
              <a:lnSpc>
                <a:spcPct val="90000"/>
              </a:lnSpc>
              <a:spcBef>
                <a:spcPct val="70000"/>
              </a:spcBef>
              <a:spcAft>
                <a:spcPct val="0"/>
              </a:spcAft>
              <a:buClr>
                <a:srgbClr val="B0002D"/>
              </a:buClr>
              <a:buSzPct val="85000"/>
              <a:defRPr/>
            </a:pPr>
            <a:r>
              <a:rPr lang="et-EE" sz="2400" kern="0" dirty="0">
                <a:solidFill>
                  <a:schemeClr val="accent4">
                    <a:lumMod val="90000"/>
                    <a:lumOff val="10000"/>
                  </a:schemeClr>
                </a:solidFill>
              </a:rPr>
              <a:t>- Käitumuslikult või ideoloogiliselt motiveeritud</a:t>
            </a:r>
          </a:p>
          <a:p>
            <a:pPr eaLnBrk="0" fontAlgn="base" hangingPunct="0">
              <a:lnSpc>
                <a:spcPct val="90000"/>
              </a:lnSpc>
              <a:spcBef>
                <a:spcPct val="70000"/>
              </a:spcBef>
              <a:spcAft>
                <a:spcPct val="0"/>
              </a:spcAft>
              <a:buClr>
                <a:srgbClr val="B0002D"/>
              </a:buClr>
              <a:buSzPct val="85000"/>
              <a:defRPr/>
            </a:pPr>
            <a:r>
              <a:rPr lang="et-EE" sz="2400" kern="0" dirty="0">
                <a:solidFill>
                  <a:schemeClr val="accent4">
                    <a:lumMod val="90000"/>
                    <a:lumOff val="10000"/>
                  </a:schemeClr>
                </a:solidFill>
              </a:rPr>
              <a:t>a) Kes võiks meid rünnata?</a:t>
            </a:r>
          </a:p>
          <a:p>
            <a:pPr eaLnBrk="0" fontAlgn="base" hangingPunct="0">
              <a:lnSpc>
                <a:spcPct val="90000"/>
              </a:lnSpc>
              <a:spcBef>
                <a:spcPct val="70000"/>
              </a:spcBef>
              <a:spcAft>
                <a:spcPct val="0"/>
              </a:spcAft>
              <a:buClr>
                <a:srgbClr val="B0002D"/>
              </a:buClr>
              <a:buSzPct val="85000"/>
              <a:defRPr/>
            </a:pPr>
            <a:r>
              <a:rPr lang="et-EE" sz="2400" kern="0" dirty="0">
                <a:solidFill>
                  <a:schemeClr val="accent4">
                    <a:lumMod val="90000"/>
                    <a:lumOff val="10000"/>
                  </a:schemeClr>
                </a:solidFill>
              </a:rPr>
              <a:t>b) Kuidas võiksid nad seda teha?</a:t>
            </a:r>
          </a:p>
          <a:p>
            <a:pPr eaLnBrk="0" fontAlgn="base" hangingPunct="0">
              <a:lnSpc>
                <a:spcPct val="90000"/>
              </a:lnSpc>
              <a:spcBef>
                <a:spcPct val="70000"/>
              </a:spcBef>
              <a:spcAft>
                <a:spcPct val="0"/>
              </a:spcAft>
              <a:buClr>
                <a:srgbClr val="B0002D"/>
              </a:buClr>
              <a:buSzPct val="85000"/>
              <a:defRPr/>
            </a:pPr>
            <a:r>
              <a:rPr lang="et-EE" sz="2400" kern="0" dirty="0">
                <a:solidFill>
                  <a:schemeClr val="accent4">
                    <a:lumMod val="90000"/>
                    <a:lumOff val="10000"/>
                  </a:schemeClr>
                </a:solidFill>
              </a:rPr>
              <a:t>c) Kus me oleme haavatavad?</a:t>
            </a:r>
          </a:p>
          <a:p>
            <a:pPr eaLnBrk="0" fontAlgn="base" hangingPunct="0">
              <a:lnSpc>
                <a:spcPct val="90000"/>
              </a:lnSpc>
              <a:spcBef>
                <a:spcPct val="70000"/>
              </a:spcBef>
              <a:spcAft>
                <a:spcPct val="0"/>
              </a:spcAft>
              <a:buClr>
                <a:srgbClr val="B0002D"/>
              </a:buClr>
              <a:buSzPct val="85000"/>
              <a:defRPr/>
            </a:pPr>
            <a:r>
              <a:rPr lang="et-EE" sz="2400" kern="0" dirty="0">
                <a:solidFill>
                  <a:schemeClr val="accent4">
                    <a:lumMod val="90000"/>
                    <a:lumOff val="10000"/>
                  </a:schemeClr>
                </a:solidFill>
              </a:rPr>
              <a:t>d) Kuidas me saame neid peatada?</a:t>
            </a:r>
          </a:p>
        </p:txBody>
      </p:sp>
    </p:spTree>
    <p:extLst>
      <p:ext uri="{BB962C8B-B14F-4D97-AF65-F5344CB8AC3E}">
        <p14:creationId xmlns:p14="http://schemas.microsoft.com/office/powerpoint/2010/main" val="215323729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13"/>
          <p:cNvSpPr>
            <a:spLocks noGrp="1" noChangeArrowheads="1"/>
          </p:cNvSpPr>
          <p:nvPr>
            <p:ph type="ctrTitle"/>
          </p:nvPr>
        </p:nvSpPr>
        <p:spPr/>
        <p:txBody>
          <a:bodyPr/>
          <a:lstStyle/>
          <a:p>
            <a:pPr eaLnBrk="1" hangingPunct="1"/>
            <a:br>
              <a:rPr lang="en-GB" altLang="fr-FR" sz="2000" b="1">
                <a:solidFill>
                  <a:srgbClr val="B3B3B3"/>
                </a:solidFill>
              </a:rPr>
            </a:br>
            <a:endParaRPr lang="fr-FR" altLang="et-EE" sz="2000" b="1">
              <a:solidFill>
                <a:srgbClr val="B3B3B3"/>
              </a:solidFill>
            </a:endParaRPr>
          </a:p>
        </p:txBody>
      </p:sp>
      <p:sp>
        <p:nvSpPr>
          <p:cNvPr id="103427" name="Rectangle 114"/>
          <p:cNvSpPr>
            <a:spLocks noGrp="1" noChangeArrowheads="1"/>
          </p:cNvSpPr>
          <p:nvPr>
            <p:ph type="subTitle" idx="1"/>
          </p:nvPr>
        </p:nvSpPr>
        <p:spPr/>
        <p:txBody>
          <a:bodyPr/>
          <a:lstStyle/>
          <a:p>
            <a:pPr eaLnBrk="1" hangingPunct="1"/>
            <a:r>
              <a:rPr lang="et-EE" altLang="et-EE" dirty="0"/>
              <a:t>3. </a:t>
            </a:r>
            <a:r>
              <a:rPr lang="et-EE" dirty="0">
                <a:solidFill>
                  <a:schemeClr val="accent3"/>
                </a:solidFill>
                <a:ea typeface="Calibri"/>
                <a:cs typeface="Times New Roman"/>
              </a:rPr>
              <a:t>Toidu Pettus</a:t>
            </a:r>
            <a:endParaRPr lang="en-GB" altLang="et-EE" dirty="0">
              <a:solidFill>
                <a:schemeClr val="accent3"/>
              </a:solidFill>
            </a:endParaRPr>
          </a:p>
        </p:txBody>
      </p:sp>
      <p:pic>
        <p:nvPicPr>
          <p:cNvPr id="103428" name="Picture 117" descr="BV_NewLogo2007_Qv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200" y="5221288"/>
            <a:ext cx="23780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565854"/>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7523" name="Rectangle 7"/>
          <p:cNvSpPr>
            <a:spLocks noChangeArrowheads="1"/>
          </p:cNvSpPr>
          <p:nvPr/>
        </p:nvSpPr>
        <p:spPr bwMode="auto">
          <a:xfrm>
            <a:off x="173038" y="184150"/>
            <a:ext cx="236436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3. Toidu Pettus</a:t>
            </a:r>
          </a:p>
        </p:txBody>
      </p:sp>
      <p:sp>
        <p:nvSpPr>
          <p:cNvPr id="3" name="Rectangle 2"/>
          <p:cNvSpPr/>
          <p:nvPr/>
        </p:nvSpPr>
        <p:spPr>
          <a:xfrm>
            <a:off x="827088" y="1290638"/>
            <a:ext cx="7218362" cy="3884140"/>
          </a:xfrm>
          <a:prstGeom prst="rect">
            <a:avLst/>
          </a:prstGeom>
        </p:spPr>
        <p:txBody>
          <a:bodyPr>
            <a:spAutoFit/>
          </a:bodyPr>
          <a:lstStyle/>
          <a:p>
            <a:pPr marL="457200" indent="-4572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r>
              <a:rPr lang="et-EE" sz="2800" kern="0" dirty="0" err="1">
                <a:solidFill>
                  <a:srgbClr val="B0002D"/>
                </a:solidFill>
              </a:rPr>
              <a:t>Food</a:t>
            </a:r>
            <a:r>
              <a:rPr lang="et-EE" sz="2800" kern="0" dirty="0">
                <a:solidFill>
                  <a:srgbClr val="B0002D"/>
                </a:solidFill>
              </a:rPr>
              <a:t> </a:t>
            </a:r>
            <a:r>
              <a:rPr lang="et-EE" sz="2800" kern="0" dirty="0" err="1">
                <a:solidFill>
                  <a:srgbClr val="B0002D"/>
                </a:solidFill>
              </a:rPr>
              <a:t>Fraud</a:t>
            </a:r>
            <a:r>
              <a:rPr lang="et-EE" sz="2800" kern="0" dirty="0">
                <a:solidFill>
                  <a:srgbClr val="B0002D"/>
                </a:solidFill>
              </a:rPr>
              <a:t> / Toidu pettus =</a:t>
            </a:r>
          </a:p>
          <a:p>
            <a:pPr eaLnBrk="0" fontAlgn="base" hangingPunct="0">
              <a:lnSpc>
                <a:spcPct val="90000"/>
              </a:lnSpc>
              <a:spcBef>
                <a:spcPct val="70000"/>
              </a:spcBef>
              <a:spcAft>
                <a:spcPct val="0"/>
              </a:spcAft>
              <a:buClr>
                <a:srgbClr val="B0002D"/>
              </a:buClr>
              <a:buSzPct val="85000"/>
              <a:defRPr/>
            </a:pPr>
            <a:r>
              <a:rPr lang="et-EE" sz="2800" kern="0" dirty="0">
                <a:solidFill>
                  <a:srgbClr val="14293F">
                    <a:lumMod val="90000"/>
                    <a:lumOff val="10000"/>
                  </a:srgbClr>
                </a:solidFill>
              </a:rPr>
              <a:t>Ühine mõiste, mis hõlmab toidu, toidu koostisosade või toidu pakendite </a:t>
            </a:r>
            <a:r>
              <a:rPr lang="et-EE" sz="2800" kern="0" dirty="0">
                <a:solidFill>
                  <a:srgbClr val="FF0000"/>
                </a:solidFill>
              </a:rPr>
              <a:t>sihilikku ja tahtlikku </a:t>
            </a:r>
            <a:r>
              <a:rPr lang="et-EE" sz="2800" kern="0" dirty="0">
                <a:solidFill>
                  <a:srgbClr val="14293F">
                    <a:lumMod val="90000"/>
                    <a:lumOff val="10000"/>
                  </a:srgbClr>
                </a:solidFill>
              </a:rPr>
              <a:t>asendamist, täiendamist, eksitamist või valesti esitamist, märgistamist, tooteteavet või vale või ka eksitavaid avaldusi toote kohta </a:t>
            </a:r>
            <a:r>
              <a:rPr lang="et-EE" sz="2800" kern="0" dirty="0">
                <a:solidFill>
                  <a:srgbClr val="FF0000"/>
                </a:solidFill>
              </a:rPr>
              <a:t>majandusliku kasu saamiseks, mis võib mõjutada tarbijate tervist.</a:t>
            </a:r>
          </a:p>
        </p:txBody>
      </p:sp>
    </p:spTree>
    <p:extLst>
      <p:ext uri="{BB962C8B-B14F-4D97-AF65-F5344CB8AC3E}">
        <p14:creationId xmlns:p14="http://schemas.microsoft.com/office/powerpoint/2010/main" val="34485884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7523" name="Rectangle 7"/>
          <p:cNvSpPr>
            <a:spLocks noChangeArrowheads="1"/>
          </p:cNvSpPr>
          <p:nvPr/>
        </p:nvSpPr>
        <p:spPr bwMode="auto">
          <a:xfrm>
            <a:off x="173038" y="184150"/>
            <a:ext cx="236436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3. Toidu Pettus</a:t>
            </a:r>
          </a:p>
        </p:txBody>
      </p:sp>
      <p:sp>
        <p:nvSpPr>
          <p:cNvPr id="3" name="Rectangle 2"/>
          <p:cNvSpPr/>
          <p:nvPr/>
        </p:nvSpPr>
        <p:spPr>
          <a:xfrm>
            <a:off x="827088" y="1290638"/>
            <a:ext cx="7218362" cy="3114699"/>
          </a:xfrm>
          <a:prstGeom prst="rect">
            <a:avLst/>
          </a:prstGeom>
        </p:spPr>
        <p:txBody>
          <a:bodyPr>
            <a:spAutoFit/>
          </a:bodyPr>
          <a:lstStyle/>
          <a:p>
            <a:pPr eaLnBrk="0" fontAlgn="base" hangingPunct="0">
              <a:lnSpc>
                <a:spcPct val="90000"/>
              </a:lnSpc>
              <a:spcBef>
                <a:spcPct val="70000"/>
              </a:spcBef>
              <a:spcAft>
                <a:spcPct val="0"/>
              </a:spcAft>
              <a:buClr>
                <a:srgbClr val="B0002D"/>
              </a:buClr>
              <a:buSzPct val="85000"/>
              <a:defRPr/>
            </a:pPr>
            <a:r>
              <a:rPr lang="et-EE" sz="2000" kern="0" dirty="0">
                <a:solidFill>
                  <a:srgbClr val="B0002D"/>
                </a:solidFill>
              </a:rPr>
              <a:t> </a:t>
            </a:r>
          </a:p>
          <a:p>
            <a:pPr marL="342900" indent="-342900" eaLnBrk="0" fontAlgn="base" hangingPunct="0">
              <a:lnSpc>
                <a:spcPct val="90000"/>
              </a:lnSpc>
              <a:spcBef>
                <a:spcPct val="70000"/>
              </a:spcBef>
              <a:spcAft>
                <a:spcPct val="0"/>
              </a:spcAft>
              <a:buClr>
                <a:srgbClr val="B0002D"/>
              </a:buClr>
              <a:buSzPct val="85000"/>
              <a:buFontTx/>
              <a:buChar char="•"/>
              <a:defRPr/>
            </a:pPr>
            <a:r>
              <a:rPr lang="et-EE" sz="2400" kern="0" dirty="0">
                <a:solidFill>
                  <a:srgbClr val="19324B"/>
                </a:solidFill>
              </a:rPr>
              <a:t>Toiduohutuse juhtimissüsteemi Standardites on nõue, et organisatsioonil peab olema dokumenteeritud protseduur et hinnata toidu pettuse suhtes haavatavust, et tuvastada võimalikke nõrku kohti ja määra prioriteedid pettuse leevendamiseks. </a:t>
            </a:r>
          </a:p>
          <a:p>
            <a:pPr eaLnBrk="0" fontAlgn="base" hangingPunct="0">
              <a:lnSpc>
                <a:spcPct val="90000"/>
              </a:lnSpc>
              <a:spcBef>
                <a:spcPct val="70000"/>
              </a:spcBef>
              <a:spcAft>
                <a:spcPct val="0"/>
              </a:spcAft>
              <a:buClr>
                <a:srgbClr val="B0002D"/>
              </a:buClr>
              <a:buSzPct val="85000"/>
              <a:defRPr/>
            </a:pPr>
            <a:endParaRPr lang="et-EE" sz="2000" kern="0" dirty="0">
              <a:solidFill>
                <a:srgbClr val="19324B"/>
              </a:solidFill>
            </a:endParaRPr>
          </a:p>
        </p:txBody>
      </p:sp>
    </p:spTree>
    <p:extLst>
      <p:ext uri="{BB962C8B-B14F-4D97-AF65-F5344CB8AC3E}">
        <p14:creationId xmlns:p14="http://schemas.microsoft.com/office/powerpoint/2010/main" val="258352815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7523" name="Rectangle 7"/>
          <p:cNvSpPr>
            <a:spLocks noChangeArrowheads="1"/>
          </p:cNvSpPr>
          <p:nvPr/>
        </p:nvSpPr>
        <p:spPr bwMode="auto">
          <a:xfrm>
            <a:off x="173038" y="184150"/>
            <a:ext cx="236436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3. Toidu Pettus</a:t>
            </a:r>
          </a:p>
        </p:txBody>
      </p:sp>
      <p:sp>
        <p:nvSpPr>
          <p:cNvPr id="3" name="Rectangle 2"/>
          <p:cNvSpPr/>
          <p:nvPr/>
        </p:nvSpPr>
        <p:spPr>
          <a:xfrm>
            <a:off x="613728" y="1290638"/>
            <a:ext cx="7218362" cy="3108543"/>
          </a:xfrm>
          <a:prstGeom prst="rect">
            <a:avLst/>
          </a:prstGeom>
        </p:spPr>
        <p:txBody>
          <a:bodyPr>
            <a:spAutoFit/>
          </a:bodyPr>
          <a:lstStyle/>
          <a:p>
            <a:pPr marL="457200" indent="-4572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r>
              <a:rPr lang="et-EE" sz="2800" kern="0" dirty="0" err="1">
                <a:solidFill>
                  <a:srgbClr val="B0002D"/>
                </a:solidFill>
              </a:rPr>
              <a:t>Food</a:t>
            </a:r>
            <a:r>
              <a:rPr lang="et-EE" sz="2800" kern="0" dirty="0">
                <a:solidFill>
                  <a:srgbClr val="B0002D"/>
                </a:solidFill>
              </a:rPr>
              <a:t> </a:t>
            </a:r>
            <a:r>
              <a:rPr lang="et-EE" sz="2800" kern="0" dirty="0" err="1">
                <a:solidFill>
                  <a:srgbClr val="B0002D"/>
                </a:solidFill>
              </a:rPr>
              <a:t>Fraud</a:t>
            </a:r>
            <a:r>
              <a:rPr lang="et-EE" sz="2800" kern="0" dirty="0">
                <a:solidFill>
                  <a:srgbClr val="B0002D"/>
                </a:solidFill>
              </a:rPr>
              <a:t> </a:t>
            </a:r>
            <a:r>
              <a:rPr lang="et-EE" sz="2800" kern="0" dirty="0" err="1">
                <a:solidFill>
                  <a:srgbClr val="B0002D"/>
                </a:solidFill>
              </a:rPr>
              <a:t>vulnerability</a:t>
            </a:r>
            <a:r>
              <a:rPr lang="et-EE" sz="2800" kern="0" dirty="0">
                <a:solidFill>
                  <a:srgbClr val="B0002D"/>
                </a:solidFill>
              </a:rPr>
              <a:t> / Toidu pettuse suhtes </a:t>
            </a:r>
            <a:r>
              <a:rPr lang="et-EE" sz="2800" kern="0" dirty="0" err="1">
                <a:solidFill>
                  <a:srgbClr val="B0002D"/>
                </a:solidFill>
              </a:rPr>
              <a:t>haavatavus</a:t>
            </a:r>
            <a:r>
              <a:rPr lang="et-EE" sz="2800" kern="0" dirty="0">
                <a:solidFill>
                  <a:srgbClr val="B0002D"/>
                </a:solidFill>
              </a:rPr>
              <a:t> =</a:t>
            </a:r>
          </a:p>
          <a:p>
            <a:pPr eaLnBrk="0" fontAlgn="base" hangingPunct="0">
              <a:lnSpc>
                <a:spcPct val="90000"/>
              </a:lnSpc>
              <a:spcBef>
                <a:spcPct val="70000"/>
              </a:spcBef>
              <a:spcAft>
                <a:spcPct val="0"/>
              </a:spcAft>
              <a:buClr>
                <a:srgbClr val="B0002D"/>
              </a:buClr>
              <a:buSzPct val="85000"/>
              <a:defRPr/>
            </a:pPr>
            <a:r>
              <a:rPr lang="et-EE" sz="2800" kern="0" dirty="0">
                <a:solidFill>
                  <a:srgbClr val="14293F">
                    <a:lumMod val="90000"/>
                    <a:lumOff val="10000"/>
                  </a:srgbClr>
                </a:solidFill>
              </a:rPr>
              <a:t>Tundlikkus või kokkupuude toiduainetega seotud pettuse riskiga, mida peetakse kõrvalekaldeks või puuduseks, mis võiks ohustada tarbijate tervist, kui neid ei käsitleta</a:t>
            </a:r>
          </a:p>
        </p:txBody>
      </p:sp>
    </p:spTree>
    <p:extLst>
      <p:ext uri="{BB962C8B-B14F-4D97-AF65-F5344CB8AC3E}">
        <p14:creationId xmlns:p14="http://schemas.microsoft.com/office/powerpoint/2010/main" val="398363384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7523" name="Rectangle 7"/>
          <p:cNvSpPr>
            <a:spLocks noChangeArrowheads="1"/>
          </p:cNvSpPr>
          <p:nvPr/>
        </p:nvSpPr>
        <p:spPr bwMode="auto">
          <a:xfrm>
            <a:off x="173038" y="184150"/>
            <a:ext cx="236436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3. Toidu Pettus</a:t>
            </a:r>
          </a:p>
        </p:txBody>
      </p:sp>
      <p:sp>
        <p:nvSpPr>
          <p:cNvPr id="3" name="Rectangle 2"/>
          <p:cNvSpPr/>
          <p:nvPr/>
        </p:nvSpPr>
        <p:spPr>
          <a:xfrm>
            <a:off x="899592" y="1124744"/>
            <a:ext cx="7218362" cy="3385542"/>
          </a:xfrm>
          <a:prstGeom prst="rect">
            <a:avLst/>
          </a:prstGeom>
        </p:spPr>
        <p:txBody>
          <a:bodyPr>
            <a:spAutoFit/>
          </a:bodyPr>
          <a:lstStyle/>
          <a:p>
            <a:pPr eaLnBrk="0" fontAlgn="base" hangingPunct="0">
              <a:lnSpc>
                <a:spcPct val="90000"/>
              </a:lnSpc>
              <a:spcBef>
                <a:spcPct val="70000"/>
              </a:spcBef>
              <a:spcAft>
                <a:spcPct val="0"/>
              </a:spcAft>
              <a:buClr>
                <a:srgbClr val="B0002D"/>
              </a:buClr>
              <a:buSzPct val="85000"/>
              <a:defRPr/>
            </a:pPr>
            <a:r>
              <a:rPr lang="et-EE" sz="2000" b="1" kern="0" dirty="0" err="1">
                <a:solidFill>
                  <a:srgbClr val="19324B"/>
                </a:solidFill>
              </a:rPr>
              <a:t>Haavatavuse</a:t>
            </a:r>
            <a:r>
              <a:rPr lang="et-EE" sz="2000" b="1" kern="0" dirty="0">
                <a:solidFill>
                  <a:srgbClr val="19324B"/>
                </a:solidFill>
              </a:rPr>
              <a:t> hindamine</a:t>
            </a:r>
          </a:p>
          <a:p>
            <a:pPr eaLnBrk="0" fontAlgn="base" hangingPunct="0">
              <a:lnSpc>
                <a:spcPct val="90000"/>
              </a:lnSpc>
              <a:spcBef>
                <a:spcPct val="70000"/>
              </a:spcBef>
              <a:spcAft>
                <a:spcPct val="0"/>
              </a:spcAft>
              <a:buClr>
                <a:srgbClr val="B0002D"/>
              </a:buClr>
              <a:buSzPct val="85000"/>
              <a:defRPr/>
            </a:pPr>
            <a:r>
              <a:rPr lang="et-EE" sz="2000" kern="0" dirty="0">
                <a:solidFill>
                  <a:srgbClr val="19324B"/>
                </a:solidFill>
              </a:rPr>
              <a:t>1) Organisatsioonil on dokumenteeritud ja rakendatud haavatavuse hindamise menetlus, mis:</a:t>
            </a:r>
          </a:p>
          <a:p>
            <a:pPr eaLnBrk="0" fontAlgn="base" hangingPunct="0">
              <a:lnSpc>
                <a:spcPct val="90000"/>
              </a:lnSpc>
              <a:spcBef>
                <a:spcPct val="70000"/>
              </a:spcBef>
              <a:spcAft>
                <a:spcPct val="0"/>
              </a:spcAft>
              <a:buClr>
                <a:srgbClr val="B0002D"/>
              </a:buClr>
              <a:buSzPct val="85000"/>
              <a:defRPr/>
            </a:pPr>
            <a:r>
              <a:rPr lang="et-EE" sz="2000" kern="0" dirty="0">
                <a:solidFill>
                  <a:srgbClr val="19324B"/>
                </a:solidFill>
              </a:rPr>
              <a:t>a. Tuvastab võimalikud haavatavused</a:t>
            </a:r>
          </a:p>
          <a:p>
            <a:pPr eaLnBrk="0" fontAlgn="base" hangingPunct="0">
              <a:lnSpc>
                <a:spcPct val="90000"/>
              </a:lnSpc>
              <a:spcBef>
                <a:spcPct val="70000"/>
              </a:spcBef>
              <a:spcAft>
                <a:spcPct val="0"/>
              </a:spcAft>
              <a:buClr>
                <a:srgbClr val="B0002D"/>
              </a:buClr>
              <a:buSzPct val="85000"/>
              <a:defRPr/>
            </a:pPr>
            <a:r>
              <a:rPr lang="et-EE" sz="2000" kern="0" dirty="0">
                <a:solidFill>
                  <a:srgbClr val="19324B"/>
                </a:solidFill>
              </a:rPr>
              <a:t>b. Töötab välja kontrollimeetmed ja</a:t>
            </a:r>
          </a:p>
          <a:p>
            <a:pPr eaLnBrk="0" fontAlgn="base" hangingPunct="0">
              <a:lnSpc>
                <a:spcPct val="90000"/>
              </a:lnSpc>
              <a:spcBef>
                <a:spcPct val="70000"/>
              </a:spcBef>
              <a:spcAft>
                <a:spcPct val="0"/>
              </a:spcAft>
              <a:buClr>
                <a:srgbClr val="B0002D"/>
              </a:buClr>
              <a:buSzPct val="85000"/>
              <a:defRPr/>
            </a:pPr>
            <a:r>
              <a:rPr lang="et-EE" sz="2000" kern="0" dirty="0">
                <a:solidFill>
                  <a:srgbClr val="19324B"/>
                </a:solidFill>
              </a:rPr>
              <a:t>c. Määrab prioriteedid identifitseeritud haavatavuste vastu.</a:t>
            </a:r>
          </a:p>
          <a:p>
            <a:pPr eaLnBrk="0" fontAlgn="base" hangingPunct="0">
              <a:lnSpc>
                <a:spcPct val="90000"/>
              </a:lnSpc>
              <a:spcBef>
                <a:spcPct val="70000"/>
              </a:spcBef>
              <a:spcAft>
                <a:spcPct val="0"/>
              </a:spcAft>
              <a:buClr>
                <a:srgbClr val="B0002D"/>
              </a:buClr>
              <a:buSzPct val="85000"/>
              <a:defRPr/>
            </a:pPr>
            <a:r>
              <a:rPr lang="et-EE" sz="2000" kern="0" dirty="0">
                <a:solidFill>
                  <a:srgbClr val="19324B"/>
                </a:solidFill>
              </a:rPr>
              <a:t>2) Haavatavuste tuvastamiseks hindab organisatsioon oma toodete vastuvõtlikkust võimalikele toidu pettuste juhtumitele.</a:t>
            </a:r>
          </a:p>
        </p:txBody>
      </p:sp>
    </p:spTree>
    <p:extLst>
      <p:ext uri="{BB962C8B-B14F-4D97-AF65-F5344CB8AC3E}">
        <p14:creationId xmlns:p14="http://schemas.microsoft.com/office/powerpoint/2010/main" val="245026485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7523" name="Rectangle 7"/>
          <p:cNvSpPr>
            <a:spLocks noChangeArrowheads="1"/>
          </p:cNvSpPr>
          <p:nvPr/>
        </p:nvSpPr>
        <p:spPr bwMode="auto">
          <a:xfrm>
            <a:off x="173038" y="184150"/>
            <a:ext cx="236436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3. Toidu Pettus</a:t>
            </a:r>
          </a:p>
        </p:txBody>
      </p:sp>
      <p:sp>
        <p:nvSpPr>
          <p:cNvPr id="3" name="Rectangle 2"/>
          <p:cNvSpPr/>
          <p:nvPr/>
        </p:nvSpPr>
        <p:spPr>
          <a:xfrm>
            <a:off x="828046" y="839788"/>
            <a:ext cx="7218362" cy="3877985"/>
          </a:xfrm>
          <a:prstGeom prst="rect">
            <a:avLst/>
          </a:prstGeom>
        </p:spPr>
        <p:txBody>
          <a:bodyPr>
            <a:spAutoFit/>
          </a:bodyPr>
          <a:lstStyle/>
          <a:p>
            <a:pPr eaLnBrk="0" fontAlgn="base" hangingPunct="0">
              <a:lnSpc>
                <a:spcPct val="90000"/>
              </a:lnSpc>
              <a:spcBef>
                <a:spcPct val="70000"/>
              </a:spcBef>
              <a:spcAft>
                <a:spcPct val="0"/>
              </a:spcAft>
              <a:buClr>
                <a:srgbClr val="B0002D"/>
              </a:buClr>
              <a:buSzPct val="85000"/>
              <a:defRPr/>
            </a:pPr>
            <a:r>
              <a:rPr lang="et-EE" sz="2000" b="1" kern="0" dirty="0" err="1">
                <a:solidFill>
                  <a:srgbClr val="19324B"/>
                </a:solidFill>
              </a:rPr>
              <a:t>Haavatavuse</a:t>
            </a:r>
            <a:r>
              <a:rPr lang="et-EE" sz="2000" b="1" kern="0" dirty="0">
                <a:solidFill>
                  <a:srgbClr val="19324B"/>
                </a:solidFill>
              </a:rPr>
              <a:t> hindamine:</a:t>
            </a:r>
            <a:endParaRPr lang="et-EE" sz="2000" kern="0" dirty="0">
              <a:solidFill>
                <a:srgbClr val="19324B"/>
              </a:solidFill>
            </a:endParaRPr>
          </a:p>
          <a:p>
            <a:pPr eaLnBrk="0" fontAlgn="base" hangingPunct="0">
              <a:lnSpc>
                <a:spcPct val="90000"/>
              </a:lnSpc>
              <a:spcBef>
                <a:spcPct val="70000"/>
              </a:spcBef>
              <a:spcAft>
                <a:spcPct val="0"/>
              </a:spcAft>
              <a:buClr>
                <a:srgbClr val="B0002D"/>
              </a:buClr>
              <a:buSzPct val="85000"/>
              <a:defRPr/>
            </a:pPr>
            <a:r>
              <a:rPr lang="et-EE" sz="2000" kern="0" dirty="0">
                <a:solidFill>
                  <a:srgbClr val="19324B"/>
                </a:solidFill>
              </a:rPr>
              <a:t>Peab arvesse võtma: </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i="1" kern="0" dirty="0">
                <a:solidFill>
                  <a:srgbClr val="19324B"/>
                </a:solidFill>
              </a:rPr>
              <a:t>Ajaloolised tõendid asendamise või võltsimise kohta</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i="1" kern="0" dirty="0">
                <a:solidFill>
                  <a:srgbClr val="19324B"/>
                </a:solidFill>
              </a:rPr>
              <a:t>Majanduslikud tegurid (materjali hind, väärtus)</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i="1" kern="0" dirty="0">
                <a:solidFill>
                  <a:srgbClr val="19324B"/>
                </a:solidFill>
              </a:rPr>
              <a:t>Kui kerge/ raske on tooraine kättesaadavus tarneahela kaudu, kui pikk on tarneahel. </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i="1" kern="0" dirty="0">
                <a:solidFill>
                  <a:srgbClr val="19324B"/>
                </a:solidFill>
              </a:rPr>
              <a:t>Kui keerukas on rutiinne testimine, et välja selgitada rikkumised</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i="1" kern="0" dirty="0">
                <a:solidFill>
                  <a:srgbClr val="19324B"/>
                </a:solidFill>
              </a:rPr>
              <a:t>Toormaterjali olemus, päritolumaa.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4500579"/>
            <a:ext cx="2987824" cy="1991883"/>
          </a:xfrm>
          <a:prstGeom prst="rect">
            <a:avLst/>
          </a:prstGeom>
        </p:spPr>
      </p:pic>
    </p:spTree>
    <p:extLst>
      <p:ext uri="{BB962C8B-B14F-4D97-AF65-F5344CB8AC3E}">
        <p14:creationId xmlns:p14="http://schemas.microsoft.com/office/powerpoint/2010/main" val="232249528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7523" name="Rectangle 7"/>
          <p:cNvSpPr>
            <a:spLocks noChangeArrowheads="1"/>
          </p:cNvSpPr>
          <p:nvPr/>
        </p:nvSpPr>
        <p:spPr bwMode="auto">
          <a:xfrm>
            <a:off x="173038" y="184150"/>
            <a:ext cx="236436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3. Toidu Pettus</a:t>
            </a:r>
          </a:p>
        </p:txBody>
      </p:sp>
      <p:sp>
        <p:nvSpPr>
          <p:cNvPr id="3" name="Rectangle 2"/>
          <p:cNvSpPr/>
          <p:nvPr/>
        </p:nvSpPr>
        <p:spPr>
          <a:xfrm>
            <a:off x="832097" y="864334"/>
            <a:ext cx="7218362" cy="4918269"/>
          </a:xfrm>
          <a:prstGeom prst="rect">
            <a:avLst/>
          </a:prstGeom>
        </p:spPr>
        <p:txBody>
          <a:bodyPr>
            <a:spAutoFit/>
          </a:bodyPr>
          <a:lstStyle/>
          <a:p>
            <a:pPr eaLnBrk="0" fontAlgn="base" hangingPunct="0">
              <a:lnSpc>
                <a:spcPct val="90000"/>
              </a:lnSpc>
              <a:spcBef>
                <a:spcPct val="70000"/>
              </a:spcBef>
              <a:spcAft>
                <a:spcPct val="0"/>
              </a:spcAft>
              <a:buClr>
                <a:srgbClr val="B0002D"/>
              </a:buClr>
              <a:buSzPct val="85000"/>
              <a:defRPr/>
            </a:pPr>
            <a:r>
              <a:rPr lang="et-EE" sz="2400" kern="0" dirty="0">
                <a:solidFill>
                  <a:srgbClr val="B0002D"/>
                </a:solidFill>
              </a:rPr>
              <a:t>7 Toidupettuse peamist allikat</a:t>
            </a:r>
          </a:p>
          <a:p>
            <a:pPr marL="342900" indent="-342900" eaLnBrk="0" fontAlgn="base" hangingPunct="0">
              <a:lnSpc>
                <a:spcPct val="90000"/>
              </a:lnSpc>
              <a:spcBef>
                <a:spcPct val="70000"/>
              </a:spcBef>
              <a:spcAft>
                <a:spcPct val="0"/>
              </a:spcAft>
              <a:buClr>
                <a:srgbClr val="B0002D"/>
              </a:buClr>
              <a:buSzPct val="85000"/>
              <a:buFont typeface="Wingdings" panose="05000000000000000000" pitchFamily="2" charset="2"/>
              <a:buChar char="v"/>
              <a:defRPr/>
            </a:pPr>
            <a:r>
              <a:rPr lang="et-EE" sz="2000" b="1" kern="0" dirty="0">
                <a:solidFill>
                  <a:schemeClr val="accent4">
                    <a:lumMod val="90000"/>
                    <a:lumOff val="10000"/>
                  </a:schemeClr>
                </a:solidFill>
              </a:rPr>
              <a:t>1. Lubamatud vahetused </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err="1">
                <a:solidFill>
                  <a:schemeClr val="accent4">
                    <a:lumMod val="90000"/>
                    <a:lumOff val="10000"/>
                  </a:schemeClr>
                </a:solidFill>
              </a:rPr>
              <a:t>Melamiini</a:t>
            </a:r>
            <a:r>
              <a:rPr lang="et-EE" sz="2000" kern="0" dirty="0">
                <a:solidFill>
                  <a:schemeClr val="accent4">
                    <a:lumMod val="90000"/>
                    <a:lumOff val="10000"/>
                  </a:schemeClr>
                </a:solidFill>
              </a:rPr>
              <a:t> lisamine, et suurendada proteiini väärtuse osa.</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chemeClr val="accent4">
                    <a:lumMod val="90000"/>
                    <a:lumOff val="10000"/>
                  </a:schemeClr>
                </a:solidFill>
              </a:rPr>
              <a:t>Mitte lubatud lisandite kasutamine (vürtside Sudaani värvained)</a:t>
            </a:r>
          </a:p>
          <a:p>
            <a:pPr marL="342900" indent="-342900" eaLnBrk="0" fontAlgn="base" hangingPunct="0">
              <a:lnSpc>
                <a:spcPct val="90000"/>
              </a:lnSpc>
              <a:spcBef>
                <a:spcPct val="70000"/>
              </a:spcBef>
              <a:spcAft>
                <a:spcPct val="0"/>
              </a:spcAft>
              <a:buClr>
                <a:srgbClr val="B0002D"/>
              </a:buClr>
              <a:buSzPct val="85000"/>
              <a:buFont typeface="Wingdings" panose="05000000000000000000" pitchFamily="2" charset="2"/>
              <a:buChar char="v"/>
              <a:defRPr/>
            </a:pPr>
            <a:r>
              <a:rPr lang="et-EE" sz="2000" b="1" kern="0" dirty="0">
                <a:solidFill>
                  <a:schemeClr val="accent4">
                    <a:lumMod val="90000"/>
                    <a:lumOff val="10000"/>
                  </a:schemeClr>
                </a:solidFill>
              </a:rPr>
              <a:t>2. Järeletegemine/ võltsimine </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chemeClr val="accent4">
                    <a:lumMod val="90000"/>
                    <a:lumOff val="10000"/>
                  </a:schemeClr>
                </a:solidFill>
              </a:rPr>
              <a:t>Kopeeritakse populaarset toitu – mis pole toodetud ohutult </a:t>
            </a:r>
          </a:p>
          <a:p>
            <a:pPr marL="342900" indent="-342900" eaLnBrk="0" fontAlgn="base" hangingPunct="0">
              <a:lnSpc>
                <a:spcPct val="90000"/>
              </a:lnSpc>
              <a:spcBef>
                <a:spcPct val="70000"/>
              </a:spcBef>
              <a:spcAft>
                <a:spcPct val="0"/>
              </a:spcAft>
              <a:buClr>
                <a:srgbClr val="B0002D"/>
              </a:buClr>
              <a:buSzPct val="85000"/>
              <a:buFont typeface="Wingdings" panose="05000000000000000000" pitchFamily="2" charset="2"/>
              <a:buChar char="v"/>
              <a:defRPr/>
            </a:pPr>
            <a:r>
              <a:rPr lang="et-EE" sz="2000" b="1" kern="0" dirty="0">
                <a:solidFill>
                  <a:schemeClr val="accent4">
                    <a:lumMod val="90000"/>
                    <a:lumOff val="10000"/>
                  </a:schemeClr>
                </a:solidFill>
              </a:rPr>
              <a:t>3. Lahjendamine</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chemeClr val="accent4">
                    <a:lumMod val="90000"/>
                    <a:lumOff val="10000"/>
                  </a:schemeClr>
                </a:solidFill>
              </a:rPr>
              <a:t>Tootesse lisatakse vett (kasutatakse ka mitte joogikõlbulikku / mitte ohutut vett)</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chemeClr val="accent4">
                    <a:lumMod val="90000"/>
                    <a:lumOff val="10000"/>
                  </a:schemeClr>
                </a:solidFill>
              </a:rPr>
              <a:t>Oliivõli on lahjendatud odavamate asendusainetega </a:t>
            </a:r>
          </a:p>
        </p:txBody>
      </p:sp>
    </p:spTree>
    <p:extLst>
      <p:ext uri="{BB962C8B-B14F-4D97-AF65-F5344CB8AC3E}">
        <p14:creationId xmlns:p14="http://schemas.microsoft.com/office/powerpoint/2010/main" val="227499230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7523" name="Rectangle 7"/>
          <p:cNvSpPr>
            <a:spLocks noChangeArrowheads="1"/>
          </p:cNvSpPr>
          <p:nvPr/>
        </p:nvSpPr>
        <p:spPr bwMode="auto">
          <a:xfrm>
            <a:off x="173038" y="184150"/>
            <a:ext cx="236436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3. Toidu Pettus</a:t>
            </a:r>
          </a:p>
        </p:txBody>
      </p:sp>
      <p:sp>
        <p:nvSpPr>
          <p:cNvPr id="3" name="Rectangle 2"/>
          <p:cNvSpPr/>
          <p:nvPr/>
        </p:nvSpPr>
        <p:spPr>
          <a:xfrm>
            <a:off x="827088" y="1290638"/>
            <a:ext cx="7218362" cy="3379387"/>
          </a:xfrm>
          <a:prstGeom prst="rect">
            <a:avLst/>
          </a:prstGeom>
        </p:spPr>
        <p:txBody>
          <a:bodyPr>
            <a:spAutoFit/>
          </a:bodyPr>
          <a:lstStyle/>
          <a:p>
            <a:pPr eaLnBrk="0" fontAlgn="base" hangingPunct="0">
              <a:lnSpc>
                <a:spcPct val="90000"/>
              </a:lnSpc>
              <a:spcBef>
                <a:spcPct val="70000"/>
              </a:spcBef>
              <a:spcAft>
                <a:spcPct val="0"/>
              </a:spcAft>
              <a:buClr>
                <a:srgbClr val="B0002D"/>
              </a:buClr>
              <a:buSzPct val="85000"/>
              <a:defRPr/>
            </a:pPr>
            <a:r>
              <a:rPr lang="et-EE" sz="2400" kern="0" dirty="0">
                <a:solidFill>
                  <a:srgbClr val="B0002D"/>
                </a:solidFill>
              </a:rPr>
              <a:t>7 Toidupettuse allikat </a:t>
            </a:r>
            <a:r>
              <a:rPr lang="et-EE" sz="2000" kern="0" dirty="0">
                <a:solidFill>
                  <a:srgbClr val="B0002D"/>
                </a:solidFill>
              </a:rPr>
              <a:t>jätkub..</a:t>
            </a:r>
            <a:endParaRPr lang="et-EE" sz="2400" kern="0" dirty="0">
              <a:solidFill>
                <a:srgbClr val="B0002D"/>
              </a:solidFill>
            </a:endParaRPr>
          </a:p>
          <a:p>
            <a:pPr marL="342900" indent="-342900" eaLnBrk="0" fontAlgn="base" hangingPunct="0">
              <a:lnSpc>
                <a:spcPct val="90000"/>
              </a:lnSpc>
              <a:spcBef>
                <a:spcPct val="70000"/>
              </a:spcBef>
              <a:spcAft>
                <a:spcPct val="0"/>
              </a:spcAft>
              <a:buClr>
                <a:srgbClr val="B0002D"/>
              </a:buClr>
              <a:buSzPct val="85000"/>
              <a:buFont typeface="Wingdings" panose="05000000000000000000" pitchFamily="2" charset="2"/>
              <a:buChar char="v"/>
              <a:defRPr/>
            </a:pPr>
            <a:r>
              <a:rPr lang="et-EE" sz="2000" b="1" kern="0" dirty="0">
                <a:solidFill>
                  <a:schemeClr val="accent4">
                    <a:lumMod val="90000"/>
                    <a:lumOff val="10000"/>
                  </a:schemeClr>
                </a:solidFill>
              </a:rPr>
              <a:t>4. Asendamine</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chemeClr val="accent4">
                    <a:lumMod val="90000"/>
                    <a:lumOff val="10000"/>
                  </a:schemeClr>
                </a:solidFill>
              </a:rPr>
              <a:t>Päevalilleõli, mis on osaliselt asendatud mineraalõliga</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chemeClr val="accent4">
                    <a:lumMod val="90000"/>
                    <a:lumOff val="10000"/>
                  </a:schemeClr>
                </a:solidFill>
              </a:rPr>
              <a:t>Hüdrolüüsitud naha valk piimas</a:t>
            </a:r>
          </a:p>
          <a:p>
            <a:pPr marL="342900" indent="-342900" eaLnBrk="0" fontAlgn="base" hangingPunct="0">
              <a:lnSpc>
                <a:spcPct val="90000"/>
              </a:lnSpc>
              <a:spcBef>
                <a:spcPct val="70000"/>
              </a:spcBef>
              <a:spcAft>
                <a:spcPct val="0"/>
              </a:spcAft>
              <a:buClr>
                <a:srgbClr val="B0002D"/>
              </a:buClr>
              <a:buSzPct val="85000"/>
              <a:buFont typeface="Wingdings" panose="05000000000000000000" pitchFamily="2" charset="2"/>
              <a:buChar char="v"/>
              <a:defRPr/>
            </a:pPr>
            <a:r>
              <a:rPr lang="et-EE" sz="2000" b="1" kern="0" dirty="0">
                <a:solidFill>
                  <a:schemeClr val="accent4">
                    <a:lumMod val="90000"/>
                    <a:lumOff val="10000"/>
                  </a:schemeClr>
                </a:solidFill>
              </a:rPr>
              <a:t>5. Varjamine</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chemeClr val="accent4">
                    <a:lumMod val="90000"/>
                    <a:lumOff val="10000"/>
                  </a:schemeClr>
                </a:solidFill>
              </a:rPr>
              <a:t>Linnuliha süstitakse hormoonidega haiguste varjamiseks</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chemeClr val="accent4">
                    <a:lumMod val="90000"/>
                    <a:lumOff val="10000"/>
                  </a:schemeClr>
                </a:solidFill>
              </a:rPr>
              <a:t>Värsketel puuviljadel defektide varjamiseks värvitakse neid </a:t>
            </a:r>
          </a:p>
        </p:txBody>
      </p:sp>
    </p:spTree>
    <p:extLst>
      <p:ext uri="{BB962C8B-B14F-4D97-AF65-F5344CB8AC3E}">
        <p14:creationId xmlns:p14="http://schemas.microsoft.com/office/powerpoint/2010/main" val="278958008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7523" name="Rectangle 7"/>
          <p:cNvSpPr>
            <a:spLocks noChangeArrowheads="1"/>
          </p:cNvSpPr>
          <p:nvPr/>
        </p:nvSpPr>
        <p:spPr bwMode="auto">
          <a:xfrm>
            <a:off x="173038" y="184150"/>
            <a:ext cx="236436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3. Toidu Pettus</a:t>
            </a:r>
          </a:p>
        </p:txBody>
      </p:sp>
      <p:sp>
        <p:nvSpPr>
          <p:cNvPr id="3" name="Rectangle 2"/>
          <p:cNvSpPr/>
          <p:nvPr/>
        </p:nvSpPr>
        <p:spPr>
          <a:xfrm>
            <a:off x="549507" y="1484784"/>
            <a:ext cx="7218362" cy="3933384"/>
          </a:xfrm>
          <a:prstGeom prst="rect">
            <a:avLst/>
          </a:prstGeom>
        </p:spPr>
        <p:txBody>
          <a:bodyPr>
            <a:spAutoFit/>
          </a:bodyPr>
          <a:lstStyle/>
          <a:p>
            <a:pPr eaLnBrk="0" fontAlgn="base" hangingPunct="0">
              <a:lnSpc>
                <a:spcPct val="90000"/>
              </a:lnSpc>
              <a:spcBef>
                <a:spcPct val="70000"/>
              </a:spcBef>
              <a:spcAft>
                <a:spcPct val="0"/>
              </a:spcAft>
              <a:buClr>
                <a:srgbClr val="B0002D"/>
              </a:buClr>
              <a:buSzPct val="85000"/>
              <a:defRPr/>
            </a:pPr>
            <a:r>
              <a:rPr lang="et-EE" sz="2400" kern="0" dirty="0">
                <a:solidFill>
                  <a:srgbClr val="B0002D"/>
                </a:solidFill>
              </a:rPr>
              <a:t>7 Toidupettuse allikat </a:t>
            </a:r>
            <a:r>
              <a:rPr lang="et-EE" sz="2000" kern="0" dirty="0">
                <a:solidFill>
                  <a:srgbClr val="B0002D"/>
                </a:solidFill>
              </a:rPr>
              <a:t>jätkub</a:t>
            </a:r>
            <a:endParaRPr lang="et-EE" sz="2400" kern="0" dirty="0">
              <a:solidFill>
                <a:srgbClr val="B0002D"/>
              </a:solidFill>
            </a:endParaRPr>
          </a:p>
          <a:p>
            <a:pPr marL="342900" indent="-342900" eaLnBrk="0" fontAlgn="base" hangingPunct="0">
              <a:lnSpc>
                <a:spcPct val="90000"/>
              </a:lnSpc>
              <a:spcBef>
                <a:spcPct val="70000"/>
              </a:spcBef>
              <a:spcAft>
                <a:spcPct val="0"/>
              </a:spcAft>
              <a:buClr>
                <a:srgbClr val="B0002D"/>
              </a:buClr>
              <a:buSzPct val="85000"/>
              <a:buFont typeface="Wingdings" panose="05000000000000000000" pitchFamily="2" charset="2"/>
              <a:buChar char="v"/>
              <a:defRPr/>
            </a:pPr>
            <a:r>
              <a:rPr lang="et-EE" sz="2000" b="1" kern="0" dirty="0">
                <a:solidFill>
                  <a:schemeClr val="accent4">
                    <a:lumMod val="90000"/>
                    <a:lumOff val="10000"/>
                  </a:schemeClr>
                </a:solidFill>
              </a:rPr>
              <a:t>6. Vale silt</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chemeClr val="accent4">
                    <a:lumMod val="90000"/>
                    <a:lumOff val="10000"/>
                  </a:schemeClr>
                </a:solidFill>
              </a:rPr>
              <a:t>Kehtivuse kaotamise kuupäev, päritolu  (päritolumaa pole ohutu)</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chemeClr val="accent4">
                    <a:lumMod val="90000"/>
                    <a:lumOff val="10000"/>
                  </a:schemeClr>
                </a:solidFill>
              </a:rPr>
              <a:t>Toksiline Jaapani tähtaniis, mis on märgistatud kui Hiina tähtaniis</a:t>
            </a:r>
          </a:p>
          <a:p>
            <a:pPr marL="342900" indent="-342900" eaLnBrk="0" fontAlgn="base" hangingPunct="0">
              <a:lnSpc>
                <a:spcPct val="90000"/>
              </a:lnSpc>
              <a:spcBef>
                <a:spcPct val="70000"/>
              </a:spcBef>
              <a:spcAft>
                <a:spcPct val="0"/>
              </a:spcAft>
              <a:buClr>
                <a:srgbClr val="B0002D"/>
              </a:buClr>
              <a:buSzPct val="85000"/>
              <a:buFont typeface="Wingdings" panose="05000000000000000000" pitchFamily="2" charset="2"/>
              <a:buChar char="v"/>
              <a:defRPr/>
            </a:pPr>
            <a:r>
              <a:rPr lang="et-EE" sz="2000" b="1" kern="0" dirty="0">
                <a:solidFill>
                  <a:schemeClr val="accent4">
                    <a:lumMod val="90000"/>
                    <a:lumOff val="10000"/>
                  </a:schemeClr>
                </a:solidFill>
              </a:rPr>
              <a:t>7. Halli turu toodang / võltsimine / diversioon</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chemeClr val="accent4">
                    <a:lumMod val="90000"/>
                    <a:lumOff val="10000"/>
                  </a:schemeClr>
                </a:solidFill>
              </a:rPr>
              <a:t>Ülemäära suure hulga toote müümine</a:t>
            </a:r>
          </a:p>
          <a:p>
            <a:pPr eaLnBrk="0" fontAlgn="base" hangingPunct="0">
              <a:lnSpc>
                <a:spcPct val="90000"/>
              </a:lnSpc>
              <a:spcBef>
                <a:spcPct val="70000"/>
              </a:spcBef>
              <a:spcAft>
                <a:spcPct val="0"/>
              </a:spcAft>
              <a:buClr>
                <a:srgbClr val="B0002D"/>
              </a:buClr>
              <a:buSzPct val="85000"/>
              <a:defRPr/>
            </a:pPr>
            <a:endParaRPr lang="et-EE" sz="2000" kern="0" dirty="0">
              <a:solidFill>
                <a:schemeClr val="accent4">
                  <a:lumMod val="90000"/>
                  <a:lumOff val="10000"/>
                </a:schemeClr>
              </a:solidFill>
            </a:endParaRPr>
          </a:p>
        </p:txBody>
      </p:sp>
    </p:spTree>
    <p:extLst>
      <p:ext uri="{BB962C8B-B14F-4D97-AF65-F5344CB8AC3E}">
        <p14:creationId xmlns:p14="http://schemas.microsoft.com/office/powerpoint/2010/main" val="23076867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13"/>
          <p:cNvSpPr>
            <a:spLocks noGrp="1" noChangeArrowheads="1"/>
          </p:cNvSpPr>
          <p:nvPr>
            <p:ph type="ctrTitle"/>
          </p:nvPr>
        </p:nvSpPr>
        <p:spPr/>
        <p:txBody>
          <a:bodyPr/>
          <a:lstStyle/>
          <a:p>
            <a:pPr eaLnBrk="1" hangingPunct="1"/>
            <a:br>
              <a:rPr lang="en-GB" altLang="fr-FR" sz="2000" b="1">
                <a:solidFill>
                  <a:srgbClr val="B3B3B3"/>
                </a:solidFill>
              </a:rPr>
            </a:br>
            <a:endParaRPr lang="fr-FR" altLang="et-EE" sz="2000" b="1">
              <a:solidFill>
                <a:srgbClr val="B3B3B3"/>
              </a:solidFill>
            </a:endParaRPr>
          </a:p>
        </p:txBody>
      </p:sp>
      <p:sp>
        <p:nvSpPr>
          <p:cNvPr id="103427" name="Rectangle 114"/>
          <p:cNvSpPr>
            <a:spLocks noGrp="1" noChangeArrowheads="1"/>
          </p:cNvSpPr>
          <p:nvPr>
            <p:ph type="subTitle" idx="1"/>
          </p:nvPr>
        </p:nvSpPr>
        <p:spPr/>
        <p:txBody>
          <a:bodyPr/>
          <a:lstStyle/>
          <a:p>
            <a:pPr eaLnBrk="1" hangingPunct="1"/>
            <a:r>
              <a:rPr lang="et-EE" altLang="et-EE" dirty="0"/>
              <a:t>1. </a:t>
            </a:r>
            <a:r>
              <a:rPr lang="et-EE" dirty="0">
                <a:solidFill>
                  <a:schemeClr val="accent3"/>
                </a:solidFill>
                <a:ea typeface="Calibri"/>
                <a:cs typeface="Times New Roman"/>
              </a:rPr>
              <a:t>Toidu Kaitse/ Toidu pettus</a:t>
            </a:r>
            <a:endParaRPr lang="en-GB" altLang="et-EE" dirty="0">
              <a:solidFill>
                <a:schemeClr val="accent3"/>
              </a:solidFill>
            </a:endParaRPr>
          </a:p>
        </p:txBody>
      </p:sp>
      <p:pic>
        <p:nvPicPr>
          <p:cNvPr id="103428" name="Picture 117" descr="BV_NewLogo2007_Qv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200" y="5221288"/>
            <a:ext cx="23780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095265"/>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7523" name="Rectangle 7"/>
          <p:cNvSpPr>
            <a:spLocks noChangeArrowheads="1"/>
          </p:cNvSpPr>
          <p:nvPr/>
        </p:nvSpPr>
        <p:spPr bwMode="auto">
          <a:xfrm>
            <a:off x="173038" y="184150"/>
            <a:ext cx="236436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3. Toidu Pettus</a:t>
            </a:r>
          </a:p>
        </p:txBody>
      </p:sp>
      <p:sp>
        <p:nvSpPr>
          <p:cNvPr id="3" name="Rectangle 2"/>
          <p:cNvSpPr/>
          <p:nvPr/>
        </p:nvSpPr>
        <p:spPr>
          <a:xfrm>
            <a:off x="549507" y="1484784"/>
            <a:ext cx="7218362" cy="4869025"/>
          </a:xfrm>
          <a:prstGeom prst="rect">
            <a:avLst/>
          </a:prstGeom>
        </p:spPr>
        <p:txBody>
          <a:bodyPr>
            <a:spAutoFit/>
          </a:bodyPr>
          <a:lstStyle/>
          <a:p>
            <a:pPr eaLnBrk="0" fontAlgn="base" hangingPunct="0">
              <a:lnSpc>
                <a:spcPct val="90000"/>
              </a:lnSpc>
              <a:spcBef>
                <a:spcPct val="70000"/>
              </a:spcBef>
              <a:spcAft>
                <a:spcPct val="0"/>
              </a:spcAft>
              <a:buClr>
                <a:srgbClr val="B0002D"/>
              </a:buClr>
              <a:buSzPct val="85000"/>
              <a:defRPr/>
            </a:pPr>
            <a:r>
              <a:rPr lang="et-EE" sz="2400" kern="0" dirty="0">
                <a:solidFill>
                  <a:schemeClr val="accent4">
                    <a:lumMod val="90000"/>
                    <a:lumOff val="10000"/>
                  </a:schemeClr>
                </a:solidFill>
              </a:rPr>
              <a:t>Näiteid Toidupettuse juhtumite kohta:</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400" kern="0" dirty="0">
                <a:solidFill>
                  <a:schemeClr val="accent4">
                    <a:lumMod val="90000"/>
                    <a:lumOff val="10000"/>
                  </a:schemeClr>
                </a:solidFill>
              </a:rPr>
              <a:t>1998 – USA – Õunamahla asemel oli kasutatud kunstlikult maitsestatud ja lõhnastatud suhkruvett</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400" kern="0" dirty="0">
                <a:solidFill>
                  <a:schemeClr val="accent4">
                    <a:lumMod val="90000"/>
                    <a:lumOff val="10000"/>
                  </a:schemeClr>
                </a:solidFill>
              </a:rPr>
              <a:t>2008 – Hiina – </a:t>
            </a:r>
            <a:r>
              <a:rPr lang="et-EE" sz="2400" kern="0" dirty="0" err="1">
                <a:solidFill>
                  <a:schemeClr val="accent4">
                    <a:lumMod val="90000"/>
                    <a:lumOff val="10000"/>
                  </a:schemeClr>
                </a:solidFill>
              </a:rPr>
              <a:t>Melamiin</a:t>
            </a:r>
            <a:r>
              <a:rPr lang="et-EE" sz="2400" kern="0" dirty="0">
                <a:solidFill>
                  <a:schemeClr val="accent4">
                    <a:lumMod val="90000"/>
                    <a:lumOff val="10000"/>
                  </a:schemeClr>
                </a:solidFill>
              </a:rPr>
              <a:t> piimapulbris</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400" kern="0" dirty="0">
                <a:solidFill>
                  <a:schemeClr val="accent4">
                    <a:lumMod val="90000"/>
                    <a:lumOff val="10000"/>
                  </a:schemeClr>
                </a:solidFill>
              </a:rPr>
              <a:t>2011 – UK – võltsitud margiveini pudelid</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400" kern="0" dirty="0">
                <a:solidFill>
                  <a:schemeClr val="accent4">
                    <a:lumMod val="90000"/>
                    <a:lumOff val="10000"/>
                  </a:schemeClr>
                </a:solidFill>
              </a:rPr>
              <a:t>2013 – EU – Loomaliha oli asendatud hobuselihaga</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400" kern="0" dirty="0">
                <a:solidFill>
                  <a:schemeClr val="accent4">
                    <a:lumMod val="90000"/>
                    <a:lumOff val="10000"/>
                  </a:schemeClr>
                </a:solidFill>
              </a:rPr>
              <a:t>2013 – UK – Kõrgema klassi Manuka mesi oli asendatud tavalise segatud meega. </a:t>
            </a:r>
          </a:p>
          <a:p>
            <a:pPr eaLnBrk="0" fontAlgn="base" hangingPunct="0">
              <a:lnSpc>
                <a:spcPct val="90000"/>
              </a:lnSpc>
              <a:spcBef>
                <a:spcPct val="70000"/>
              </a:spcBef>
              <a:spcAft>
                <a:spcPct val="0"/>
              </a:spcAft>
              <a:buClr>
                <a:srgbClr val="B0002D"/>
              </a:buClr>
              <a:buSzPct val="85000"/>
              <a:defRPr/>
            </a:pPr>
            <a:endParaRPr lang="et-EE" sz="2000" kern="0" dirty="0">
              <a:solidFill>
                <a:schemeClr val="accent4">
                  <a:lumMod val="90000"/>
                  <a:lumOff val="10000"/>
                </a:schemeClr>
              </a:solidFill>
            </a:endParaRPr>
          </a:p>
        </p:txBody>
      </p:sp>
    </p:spTree>
    <p:extLst>
      <p:ext uri="{BB962C8B-B14F-4D97-AF65-F5344CB8AC3E}">
        <p14:creationId xmlns:p14="http://schemas.microsoft.com/office/powerpoint/2010/main" val="99299932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7523" name="Rectangle 7"/>
          <p:cNvSpPr>
            <a:spLocks noChangeArrowheads="1"/>
          </p:cNvSpPr>
          <p:nvPr/>
        </p:nvSpPr>
        <p:spPr bwMode="auto">
          <a:xfrm>
            <a:off x="173038" y="184150"/>
            <a:ext cx="236436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3. Toidu Pettus</a:t>
            </a:r>
          </a:p>
        </p:txBody>
      </p:sp>
      <p:sp>
        <p:nvSpPr>
          <p:cNvPr id="3" name="Rectangle 2"/>
          <p:cNvSpPr/>
          <p:nvPr/>
        </p:nvSpPr>
        <p:spPr>
          <a:xfrm>
            <a:off x="557855" y="807379"/>
            <a:ext cx="8406758" cy="6654129"/>
          </a:xfrm>
          <a:prstGeom prst="rect">
            <a:avLst/>
          </a:prstGeom>
        </p:spPr>
        <p:txBody>
          <a:bodyPr wrap="square">
            <a:spAutoFit/>
          </a:bodyPr>
          <a:lstStyle/>
          <a:p>
            <a:pPr eaLnBrk="0" fontAlgn="base" hangingPunct="0">
              <a:lnSpc>
                <a:spcPct val="90000"/>
              </a:lnSpc>
              <a:spcBef>
                <a:spcPct val="70000"/>
              </a:spcBef>
              <a:spcAft>
                <a:spcPct val="0"/>
              </a:spcAft>
              <a:buClr>
                <a:srgbClr val="B0002D"/>
              </a:buClr>
              <a:buSzPct val="85000"/>
              <a:defRPr/>
            </a:pPr>
            <a:r>
              <a:rPr lang="et-EE" sz="2000" kern="0" dirty="0" err="1">
                <a:solidFill>
                  <a:srgbClr val="14293F">
                    <a:lumMod val="90000"/>
                    <a:lumOff val="10000"/>
                  </a:srgbClr>
                </a:solidFill>
              </a:rPr>
              <a:t>Top</a:t>
            </a:r>
            <a:r>
              <a:rPr lang="et-EE" sz="2000" kern="0" dirty="0">
                <a:solidFill>
                  <a:srgbClr val="14293F">
                    <a:lumMod val="90000"/>
                    <a:lumOff val="10000"/>
                  </a:srgbClr>
                </a:solidFill>
              </a:rPr>
              <a:t> 10 toiduainetest, mille puhul on kõige rohkem ohtu võltsimiseks või asendamiseks:</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rgbClr val="14293F">
                    <a:lumMod val="90000"/>
                    <a:lumOff val="10000"/>
                  </a:srgbClr>
                </a:solidFill>
              </a:rPr>
              <a:t>Oliiviõli</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rgbClr val="14293F">
                    <a:lumMod val="90000"/>
                    <a:lumOff val="10000"/>
                  </a:srgbClr>
                </a:solidFill>
              </a:rPr>
              <a:t>Kala</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rgbClr val="14293F">
                    <a:lumMod val="90000"/>
                    <a:lumOff val="10000"/>
                  </a:srgbClr>
                </a:solidFill>
              </a:rPr>
              <a:t>Mahepõllumajanduslikud tooted</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rgbClr val="14293F">
                    <a:lumMod val="90000"/>
                    <a:lumOff val="10000"/>
                  </a:srgbClr>
                </a:solidFill>
              </a:rPr>
              <a:t>Piim</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rgbClr val="14293F">
                    <a:lumMod val="90000"/>
                    <a:lumOff val="10000"/>
                  </a:srgbClr>
                </a:solidFill>
              </a:rPr>
              <a:t>Teravili</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rgbClr val="14293F">
                    <a:lumMod val="90000"/>
                    <a:lumOff val="10000"/>
                  </a:srgbClr>
                </a:solidFill>
              </a:rPr>
              <a:t>Mesi ja vahtrasiirup</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rgbClr val="14293F">
                    <a:lumMod val="90000"/>
                    <a:lumOff val="10000"/>
                  </a:srgbClr>
                </a:solidFill>
              </a:rPr>
              <a:t>Kohv ja tee</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rgbClr val="14293F">
                    <a:lumMod val="90000"/>
                    <a:lumOff val="10000"/>
                  </a:srgbClr>
                </a:solidFill>
              </a:rPr>
              <a:t>Vürtsid (näiteks safran ja tšillipulber)</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rgbClr val="14293F">
                    <a:lumMod val="90000"/>
                    <a:lumOff val="10000"/>
                  </a:srgbClr>
                </a:solidFill>
              </a:rPr>
              <a:t>Vein</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rgbClr val="14293F">
                    <a:lumMod val="90000"/>
                    <a:lumOff val="10000"/>
                  </a:srgbClr>
                </a:solidFill>
              </a:rPr>
              <a:t>Teatud puuviljamahlad </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endParaRPr lang="et-EE" sz="2400" kern="0" dirty="0">
              <a:solidFill>
                <a:srgbClr val="14293F">
                  <a:lumMod val="90000"/>
                  <a:lumOff val="10000"/>
                </a:srgbClr>
              </a:solidFill>
            </a:endParaRPr>
          </a:p>
          <a:p>
            <a:pPr eaLnBrk="0" fontAlgn="base" hangingPunct="0">
              <a:lnSpc>
                <a:spcPct val="90000"/>
              </a:lnSpc>
              <a:spcBef>
                <a:spcPct val="70000"/>
              </a:spcBef>
              <a:spcAft>
                <a:spcPct val="0"/>
              </a:spcAft>
              <a:buClr>
                <a:srgbClr val="B0002D"/>
              </a:buClr>
              <a:buSzPct val="85000"/>
              <a:defRPr/>
            </a:pPr>
            <a:endParaRPr lang="et-EE" sz="2000" kern="0" dirty="0">
              <a:solidFill>
                <a:srgbClr val="14293F">
                  <a:lumMod val="90000"/>
                  <a:lumOff val="10000"/>
                </a:srgb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7362" y="1256968"/>
            <a:ext cx="1557710" cy="215306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1444700"/>
            <a:ext cx="1672768" cy="104253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2342024"/>
            <a:ext cx="1818506" cy="120574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9813" y="2845300"/>
            <a:ext cx="1274794" cy="143791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0032" y="3700047"/>
            <a:ext cx="1566928" cy="1042719"/>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80370" y="3756133"/>
            <a:ext cx="2191693" cy="1156136"/>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89338" y="5053393"/>
            <a:ext cx="1813744" cy="1206964"/>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06527" y="5258369"/>
            <a:ext cx="1665536" cy="1247544"/>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51071" y="5365964"/>
            <a:ext cx="1521891" cy="1139949"/>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17210" y="1199350"/>
            <a:ext cx="1949605" cy="990400"/>
          </a:xfrm>
          <a:prstGeom prst="rect">
            <a:avLst/>
          </a:prstGeom>
        </p:spPr>
      </p:pic>
    </p:spTree>
    <p:extLst>
      <p:ext uri="{BB962C8B-B14F-4D97-AF65-F5344CB8AC3E}">
        <p14:creationId xmlns:p14="http://schemas.microsoft.com/office/powerpoint/2010/main" val="2464773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6499" name="Rectangle 7"/>
          <p:cNvSpPr>
            <a:spLocks noChangeArrowheads="1"/>
          </p:cNvSpPr>
          <p:nvPr/>
        </p:nvSpPr>
        <p:spPr bwMode="auto">
          <a:xfrm>
            <a:off x="173038" y="184150"/>
            <a:ext cx="236436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3. Toidu Pettus</a:t>
            </a:r>
          </a:p>
        </p:txBody>
      </p:sp>
      <p:sp>
        <p:nvSpPr>
          <p:cNvPr id="3" name="Rectangle 2"/>
          <p:cNvSpPr/>
          <p:nvPr/>
        </p:nvSpPr>
        <p:spPr>
          <a:xfrm>
            <a:off x="323528" y="1124744"/>
            <a:ext cx="8353053" cy="6531019"/>
          </a:xfrm>
          <a:prstGeom prst="rect">
            <a:avLst/>
          </a:prstGeom>
        </p:spPr>
        <p:txBody>
          <a:bodyPr wrap="square">
            <a:spAutoFit/>
          </a:bodyPr>
          <a:lstStyle/>
          <a:p>
            <a:pPr eaLnBrk="0" fontAlgn="base" hangingPunct="0">
              <a:lnSpc>
                <a:spcPct val="90000"/>
              </a:lnSpc>
              <a:spcBef>
                <a:spcPct val="70000"/>
              </a:spcBef>
              <a:spcAft>
                <a:spcPct val="0"/>
              </a:spcAft>
              <a:buClr>
                <a:srgbClr val="B0002D"/>
              </a:buClr>
              <a:buSzPct val="85000"/>
              <a:defRPr/>
            </a:pPr>
            <a:r>
              <a:rPr lang="et-EE" sz="2000" dirty="0"/>
              <a:t>Alates 2018 aastast on mesi maailmas kolmas kõige rohkem pettusega seotud toit peale piima ja oliivide</a:t>
            </a:r>
            <a:r>
              <a:rPr lang="en-US" sz="2000" dirty="0"/>
              <a:t>. </a:t>
            </a:r>
            <a:endParaRPr lang="et-EE" sz="2000" dirty="0"/>
          </a:p>
          <a:p>
            <a:pPr eaLnBrk="0" fontAlgn="base" hangingPunct="0">
              <a:lnSpc>
                <a:spcPct val="90000"/>
              </a:lnSpc>
              <a:spcBef>
                <a:spcPct val="70000"/>
              </a:spcBef>
              <a:spcAft>
                <a:spcPct val="0"/>
              </a:spcAft>
              <a:buClr>
                <a:srgbClr val="B0002D"/>
              </a:buClr>
              <a:buSzPct val="85000"/>
              <a:defRPr/>
            </a:pPr>
            <a:endParaRPr lang="et-EE" sz="2000" kern="0" dirty="0">
              <a:solidFill>
                <a:srgbClr val="B0002D"/>
              </a:solidFill>
            </a:endParaRPr>
          </a:p>
          <a:p>
            <a:pPr marL="457200" indent="-4572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r>
              <a:rPr lang="et-EE" sz="2000" kern="0" dirty="0">
                <a:solidFill>
                  <a:srgbClr val="B0002D"/>
                </a:solidFill>
              </a:rPr>
              <a:t>Mee ostjad peaksid olema ettevaatlikud järgmiste pettuste tüüpide suhtes: </a:t>
            </a:r>
          </a:p>
          <a:p>
            <a:pPr marL="285750" indent="-28575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t>Otsene võltsimine – selliste magusainete lisamisega nagu suhkrusiirup, maisisiirup, fruktoos – </a:t>
            </a:r>
            <a:r>
              <a:rPr lang="et-EE" sz="2000" kern="0" dirty="0">
                <a:solidFill>
                  <a:srgbClr val="C00000"/>
                </a:solidFill>
              </a:rPr>
              <a:t>Kõige levinum pettus 2018 aastal</a:t>
            </a:r>
          </a:p>
          <a:p>
            <a:pPr marL="285750" indent="-28575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t>Otsene võltsimine värvainete lisamisega</a:t>
            </a:r>
          </a:p>
          <a:p>
            <a:pPr marL="285750" indent="-28575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t>Kaudne võltsimine – see juhtub, kui mesilased toituvad suhkruveest, mitte ei saa oma toitu lilledest</a:t>
            </a:r>
          </a:p>
          <a:p>
            <a:pPr marL="285750" indent="-28575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t>Valmimata mee tootmismeetodid: mesi korjatakse tarust kui sellel on endiselt väga kõrge veesisaldus ja kuivatakse seejärel kunstlikult. </a:t>
            </a:r>
          </a:p>
          <a:p>
            <a:pPr marL="285750" indent="-28575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t>Lahjendamine veega</a:t>
            </a:r>
          </a:p>
          <a:p>
            <a:pPr marL="285750" indent="-28575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endParaRPr lang="et-EE" sz="1400" kern="0" dirty="0">
              <a:solidFill>
                <a:srgbClr val="B0002D"/>
              </a:solidFill>
            </a:endParaRPr>
          </a:p>
          <a:p>
            <a:pPr marL="457200" indent="-4572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endParaRPr lang="et-EE" sz="2000" kern="0" dirty="0">
              <a:solidFill>
                <a:srgbClr val="B0002D"/>
              </a:solidFill>
            </a:endParaRPr>
          </a:p>
          <a:p>
            <a:pPr marL="457200" indent="-4572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endParaRPr lang="et-EE" sz="2000" kern="0" dirty="0">
              <a:solidFill>
                <a:srgbClr val="BF841E"/>
              </a:solidFill>
            </a:endParaRPr>
          </a:p>
        </p:txBody>
      </p:sp>
    </p:spTree>
    <p:extLst>
      <p:ext uri="{BB962C8B-B14F-4D97-AF65-F5344CB8AC3E}">
        <p14:creationId xmlns:p14="http://schemas.microsoft.com/office/powerpoint/2010/main" val="160915022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6499" name="Rectangle 7"/>
          <p:cNvSpPr>
            <a:spLocks noChangeArrowheads="1"/>
          </p:cNvSpPr>
          <p:nvPr/>
        </p:nvSpPr>
        <p:spPr bwMode="auto">
          <a:xfrm>
            <a:off x="173038" y="184150"/>
            <a:ext cx="4356514"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1. Toidu Kaitse, Toidu Pettus</a:t>
            </a:r>
          </a:p>
        </p:txBody>
      </p:sp>
      <p:sp>
        <p:nvSpPr>
          <p:cNvPr id="3" name="Rectangle 2"/>
          <p:cNvSpPr/>
          <p:nvPr/>
        </p:nvSpPr>
        <p:spPr>
          <a:xfrm>
            <a:off x="395537" y="1290638"/>
            <a:ext cx="8569076" cy="4776692"/>
          </a:xfrm>
          <a:prstGeom prst="rect">
            <a:avLst/>
          </a:prstGeom>
        </p:spPr>
        <p:txBody>
          <a:bodyPr wrap="square">
            <a:spAutoFit/>
          </a:bodyPr>
          <a:lstStyle/>
          <a:p>
            <a:pPr marL="457200" indent="-4572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r>
              <a:rPr lang="et-EE" sz="2000" kern="0" dirty="0">
                <a:solidFill>
                  <a:srgbClr val="B0002D"/>
                </a:solidFill>
              </a:rPr>
              <a:t>Mee ostjad peaksid olema ettevaatlikud järgmiste pettuste tüüpide suhtes: ….jätkub</a:t>
            </a:r>
          </a:p>
          <a:p>
            <a:pPr marL="285750" indent="-28575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t>Valed väited botaanilise päritolu kohta ja Valed väited geograafilise päritolu kohta – </a:t>
            </a:r>
            <a:r>
              <a:rPr lang="et-EE" sz="2000" kern="0" dirty="0">
                <a:solidFill>
                  <a:srgbClr val="C00000"/>
                </a:solidFill>
              </a:rPr>
              <a:t>Pettustest 2. kohal 2018 aastal</a:t>
            </a:r>
          </a:p>
          <a:p>
            <a:pPr marL="285750" indent="-28575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t>Orgaanilise staatuse väärad esitamised </a:t>
            </a:r>
          </a:p>
          <a:p>
            <a:pPr marL="285750" indent="-28575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t>Meele lõhnaainete, mesilasvaha tükkide ja mesilaskehade lisamine, et mittekorrektne mesi tunduks autentne. </a:t>
            </a:r>
          </a:p>
          <a:p>
            <a:pPr marL="285750" indent="-28575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t>Mett võivad mõjutada ka antibiootikumide ja pestitsiidide jääkide deklareerimata või ebaseaduslik sisaldus</a:t>
            </a:r>
          </a:p>
          <a:p>
            <a:pPr marL="285750" indent="-28575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endParaRPr lang="et-EE" sz="1400" kern="0" dirty="0">
              <a:solidFill>
                <a:srgbClr val="B0002D"/>
              </a:solidFill>
            </a:endParaRPr>
          </a:p>
          <a:p>
            <a:pPr marL="457200" indent="-4572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endParaRPr lang="et-EE" sz="2000" kern="0" dirty="0">
              <a:solidFill>
                <a:srgbClr val="B0002D"/>
              </a:solidFill>
            </a:endParaRPr>
          </a:p>
          <a:p>
            <a:pPr marL="457200" indent="-4572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endParaRPr lang="et-EE" sz="2000" kern="0" dirty="0">
              <a:solidFill>
                <a:srgbClr val="BF841E"/>
              </a:solidFill>
            </a:endParaRPr>
          </a:p>
        </p:txBody>
      </p:sp>
    </p:spTree>
    <p:extLst>
      <p:ext uri="{BB962C8B-B14F-4D97-AF65-F5344CB8AC3E}">
        <p14:creationId xmlns:p14="http://schemas.microsoft.com/office/powerpoint/2010/main" val="231153001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6499" name="Rectangle 7"/>
          <p:cNvSpPr>
            <a:spLocks noChangeArrowheads="1"/>
          </p:cNvSpPr>
          <p:nvPr/>
        </p:nvSpPr>
        <p:spPr bwMode="auto">
          <a:xfrm>
            <a:off x="173038" y="184150"/>
            <a:ext cx="236436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None/>
            </a:pPr>
            <a:r>
              <a:rPr lang="et-EE" altLang="et-EE" sz="2400" b="1" dirty="0">
                <a:solidFill>
                  <a:srgbClr val="B0002D"/>
                </a:solidFill>
              </a:rPr>
              <a:t>3. Toidu Pettus</a:t>
            </a:r>
          </a:p>
        </p:txBody>
      </p:sp>
      <p:sp>
        <p:nvSpPr>
          <p:cNvPr id="3" name="Rectangle 2"/>
          <p:cNvSpPr/>
          <p:nvPr/>
        </p:nvSpPr>
        <p:spPr>
          <a:xfrm>
            <a:off x="827088" y="1290638"/>
            <a:ext cx="7218362" cy="6438686"/>
          </a:xfrm>
          <a:prstGeom prst="rect">
            <a:avLst/>
          </a:prstGeom>
        </p:spPr>
        <p:txBody>
          <a:bodyPr>
            <a:spAutoFit/>
          </a:bodyPr>
          <a:lstStyle/>
          <a:p>
            <a:pPr marL="457200" indent="-4572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r>
              <a:rPr lang="et-EE" sz="2000" kern="0" dirty="0">
                <a:solidFill>
                  <a:srgbClr val="B0002D"/>
                </a:solidFill>
              </a:rPr>
              <a:t>Näiteid meega seotud toimunud pettustest ja võltsimistest: </a:t>
            </a:r>
          </a:p>
          <a:p>
            <a:pPr marL="285750" indent="-28575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dirty="0"/>
              <a:t>Uus-Meremaa Manuka meega tegelev ettevõte tunnistas end süüdi võltsitud mee müümises, eesmärgiga petta materiaalse kasu saamiseks. Mesi võltsiti sünteetiliste keemiliste markeritega, et suurendada mee nähtavaid bakterivastaseid omadusi, mis võimaldas seda müüa kõrgema hinnaga. </a:t>
            </a:r>
            <a:r>
              <a:rPr lang="en-US" sz="2000" dirty="0"/>
              <a:t>19.04.2019</a:t>
            </a:r>
            <a:endParaRPr lang="et-EE" sz="2000" dirty="0"/>
          </a:p>
          <a:p>
            <a:pPr marL="285750" indent="-28575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dirty="0"/>
              <a:t>Kuulus traditsioonilise meditsiini toodete kaubamärgi omanik on püütud aegunud</a:t>
            </a:r>
            <a:r>
              <a:rPr lang="en-US" sz="2000" dirty="0"/>
              <a:t> me</a:t>
            </a:r>
            <a:r>
              <a:rPr lang="et-EE" sz="2000" dirty="0" err="1"/>
              <a:t>tt</a:t>
            </a:r>
            <a:r>
              <a:rPr lang="en-US" sz="2000" dirty="0"/>
              <a:t> </a:t>
            </a:r>
            <a:r>
              <a:rPr lang="et-EE" sz="2000" dirty="0"/>
              <a:t>ümber pakkida j</a:t>
            </a:r>
            <a:r>
              <a:rPr lang="en-US" sz="2000" dirty="0"/>
              <a:t>a </a:t>
            </a:r>
            <a:r>
              <a:rPr lang="en-US" sz="2000" dirty="0" err="1"/>
              <a:t>lisa</a:t>
            </a:r>
            <a:r>
              <a:rPr lang="et-EE" sz="2000" dirty="0" err="1"/>
              <a:t>nud</a:t>
            </a:r>
            <a:r>
              <a:rPr lang="en-US" sz="2000" dirty="0"/>
              <a:t> </a:t>
            </a:r>
            <a:r>
              <a:rPr lang="en-US" sz="2000" dirty="0" err="1"/>
              <a:t>uu</a:t>
            </a:r>
            <a:r>
              <a:rPr lang="et-EE" sz="2000" dirty="0"/>
              <a:t>e</a:t>
            </a:r>
            <a:r>
              <a:rPr lang="en-US" sz="2000" dirty="0"/>
              <a:t> vale </a:t>
            </a:r>
            <a:r>
              <a:rPr lang="et-EE" sz="2000" dirty="0"/>
              <a:t>tootmise kuupäev. ( Hiinas) </a:t>
            </a:r>
            <a:r>
              <a:rPr lang="en-US" sz="2000" dirty="0"/>
              <a:t>13.02.2019</a:t>
            </a:r>
            <a:endParaRPr lang="et-EE" sz="2000" dirty="0"/>
          </a:p>
          <a:p>
            <a:pPr marL="285750" indent="-28575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dirty="0"/>
              <a:t>Euroopas on juhtunud, et tarudes meekogumiseks kasutatavad kärjed on võltsitud parafiini või steariiniga. Võltsitud vaha võib leida tee toidu sisse. 27.03.2018</a:t>
            </a:r>
          </a:p>
          <a:p>
            <a:pPr marL="285750" indent="-28575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dirty="0"/>
              <a:t>Kanadas leiti, et 36-st meeproovist oli 11 madalama kvaliteediga: lisatud suhkruid ning </a:t>
            </a:r>
            <a:r>
              <a:rPr lang="et-EE" sz="2000" dirty="0" err="1"/>
              <a:t>ülekuumutatud</a:t>
            </a:r>
            <a:r>
              <a:rPr lang="et-EE" sz="2000" dirty="0"/>
              <a:t>.</a:t>
            </a:r>
          </a:p>
          <a:p>
            <a:pPr marL="285750" indent="-28575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endParaRPr lang="et-EE" sz="1400" kern="0" dirty="0">
              <a:solidFill>
                <a:srgbClr val="B0002D"/>
              </a:solidFill>
            </a:endParaRPr>
          </a:p>
          <a:p>
            <a:pPr marL="457200" indent="-4572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endParaRPr lang="et-EE" sz="2000" kern="0" dirty="0">
              <a:solidFill>
                <a:srgbClr val="B0002D"/>
              </a:solidFill>
            </a:endParaRPr>
          </a:p>
          <a:p>
            <a:pPr marL="457200" indent="-4572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endParaRPr lang="et-EE" sz="2000" kern="0" dirty="0">
              <a:solidFill>
                <a:srgbClr val="BF841E"/>
              </a:solidFill>
            </a:endParaRPr>
          </a:p>
        </p:txBody>
      </p:sp>
    </p:spTree>
    <p:extLst>
      <p:ext uri="{BB962C8B-B14F-4D97-AF65-F5344CB8AC3E}">
        <p14:creationId xmlns:p14="http://schemas.microsoft.com/office/powerpoint/2010/main" val="416443738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6499" name="Rectangle 7"/>
          <p:cNvSpPr>
            <a:spLocks noChangeArrowheads="1"/>
          </p:cNvSpPr>
          <p:nvPr/>
        </p:nvSpPr>
        <p:spPr bwMode="auto">
          <a:xfrm>
            <a:off x="173038" y="184150"/>
            <a:ext cx="236436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3. Toidu Pettus</a:t>
            </a:r>
          </a:p>
        </p:txBody>
      </p:sp>
      <p:sp>
        <p:nvSpPr>
          <p:cNvPr id="3" name="Rectangle 2"/>
          <p:cNvSpPr/>
          <p:nvPr/>
        </p:nvSpPr>
        <p:spPr>
          <a:xfrm>
            <a:off x="920371" y="869114"/>
            <a:ext cx="7218362" cy="7118872"/>
          </a:xfrm>
          <a:prstGeom prst="rect">
            <a:avLst/>
          </a:prstGeom>
        </p:spPr>
        <p:txBody>
          <a:bodyPr>
            <a:spAutoFit/>
          </a:bodyPr>
          <a:lstStyle/>
          <a:p>
            <a:pPr marL="457200" indent="-4572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r>
              <a:rPr lang="et-EE" sz="2000" kern="0" dirty="0">
                <a:solidFill>
                  <a:srgbClr val="B0002D"/>
                </a:solidFill>
              </a:rPr>
              <a:t>Näiteid toimunud meega seotud pettustest ja võltsimistest: </a:t>
            </a:r>
          </a:p>
          <a:p>
            <a:pPr marL="285750" indent="-28575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dirty="0"/>
              <a:t>Itaalias Toscanas konfiskeeriti 22 tonni mett pärast seda, kui õietolmu testimine näitas, et see pärineb pigem tavalistest segalilledest kui akaatsiast, nagu väidetakse etikettidel</a:t>
            </a:r>
            <a:r>
              <a:rPr lang="et-EE" sz="2000" b="1" dirty="0"/>
              <a:t>.</a:t>
            </a:r>
            <a:r>
              <a:rPr lang="et-EE" sz="2000" dirty="0"/>
              <a:t> </a:t>
            </a:r>
            <a:r>
              <a:rPr lang="en-US" sz="2000" dirty="0"/>
              <a:t>22/11/2017</a:t>
            </a:r>
            <a:endParaRPr lang="et-EE" sz="2000" dirty="0"/>
          </a:p>
          <a:p>
            <a:pPr marL="285750" indent="-28575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dirty="0"/>
              <a:t>Hiinast pärinev mesi on märgistatud kui Euroopa mesi 08.09.2017</a:t>
            </a:r>
          </a:p>
          <a:p>
            <a:pPr marL="285750" indent="-28575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dirty="0"/>
              <a:t>Väidetakse, et 85% Indias müügil olevast meest on võltsitud maisisiirupi või invertsuhkruga (</a:t>
            </a:r>
            <a:r>
              <a:rPr lang="et-EE" dirty="0"/>
              <a:t>Ensüümide või happe abil saab sahharoosi lõhustada võrdsetes osades glükoosiks ja fruktoosiks (inversioon) ning tekib invertsuhkur</a:t>
            </a:r>
            <a:r>
              <a:rPr lang="et-EE" b="1" dirty="0"/>
              <a:t>). </a:t>
            </a:r>
            <a:r>
              <a:rPr lang="en-US" sz="2000" dirty="0"/>
              <a:t>15.01.2017</a:t>
            </a:r>
            <a:endParaRPr lang="et-EE" sz="2000" dirty="0"/>
          </a:p>
          <a:p>
            <a:pPr marL="285750" indent="-28575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dirty="0"/>
              <a:t>Euroopa meeuuringust selgus, et 14% meeproovidest sisaldas lisatud suhkrut. 07.03.2017.</a:t>
            </a:r>
          </a:p>
          <a:p>
            <a:pPr marL="285750" indent="-28575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dirty="0"/>
              <a:t>Ebaseaduslike värvainetega võltsitud mett on leitud Pakistanist</a:t>
            </a:r>
          </a:p>
          <a:p>
            <a:pPr marL="285750" indent="-28575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endParaRPr lang="et-EE" sz="2000" dirty="0"/>
          </a:p>
          <a:p>
            <a:pPr marL="285750" indent="-28575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endParaRPr lang="et-EE" sz="1400" kern="0" dirty="0">
              <a:solidFill>
                <a:srgbClr val="B0002D"/>
              </a:solidFill>
            </a:endParaRPr>
          </a:p>
          <a:p>
            <a:pPr marL="457200" indent="-4572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endParaRPr lang="et-EE" sz="2000" kern="0" dirty="0">
              <a:solidFill>
                <a:srgbClr val="B0002D"/>
              </a:solidFill>
            </a:endParaRPr>
          </a:p>
          <a:p>
            <a:pPr marL="457200" indent="-4572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endParaRPr lang="et-EE" sz="2000" kern="0" dirty="0">
              <a:solidFill>
                <a:srgbClr val="BF841E"/>
              </a:solidFill>
            </a:endParaRPr>
          </a:p>
        </p:txBody>
      </p:sp>
    </p:spTree>
    <p:extLst>
      <p:ext uri="{BB962C8B-B14F-4D97-AF65-F5344CB8AC3E}">
        <p14:creationId xmlns:p14="http://schemas.microsoft.com/office/powerpoint/2010/main" val="85600183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7523" name="Rectangle 7"/>
          <p:cNvSpPr>
            <a:spLocks noChangeArrowheads="1"/>
          </p:cNvSpPr>
          <p:nvPr/>
        </p:nvSpPr>
        <p:spPr bwMode="auto">
          <a:xfrm>
            <a:off x="173038" y="184150"/>
            <a:ext cx="236436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3. Toidu Pettus</a:t>
            </a:r>
          </a:p>
        </p:txBody>
      </p:sp>
      <p:sp>
        <p:nvSpPr>
          <p:cNvPr id="3" name="Rectangle 2"/>
          <p:cNvSpPr/>
          <p:nvPr/>
        </p:nvSpPr>
        <p:spPr>
          <a:xfrm>
            <a:off x="827584" y="764704"/>
            <a:ext cx="7218362" cy="5478423"/>
          </a:xfrm>
          <a:prstGeom prst="rect">
            <a:avLst/>
          </a:prstGeom>
        </p:spPr>
        <p:txBody>
          <a:bodyPr>
            <a:spAutoFit/>
          </a:bodyPr>
          <a:lstStyle/>
          <a:p>
            <a:pPr eaLnBrk="0" fontAlgn="base" hangingPunct="0">
              <a:lnSpc>
                <a:spcPct val="90000"/>
              </a:lnSpc>
              <a:spcBef>
                <a:spcPct val="70000"/>
              </a:spcBef>
              <a:spcAft>
                <a:spcPct val="0"/>
              </a:spcAft>
              <a:buClr>
                <a:srgbClr val="B0002D"/>
              </a:buClr>
              <a:buSzPct val="85000"/>
              <a:defRPr/>
            </a:pPr>
            <a:r>
              <a:rPr lang="et-EE" sz="2000" b="1" kern="0" dirty="0">
                <a:solidFill>
                  <a:srgbClr val="19324B"/>
                </a:solidFill>
              </a:rPr>
              <a:t>Kontrollimeetmed</a:t>
            </a:r>
            <a:r>
              <a:rPr lang="et-EE" sz="2000" kern="0" dirty="0">
                <a:solidFill>
                  <a:srgbClr val="19324B"/>
                </a:solidFill>
              </a:rPr>
              <a:t> </a:t>
            </a:r>
          </a:p>
          <a:p>
            <a:pPr eaLnBrk="0" fontAlgn="base" hangingPunct="0">
              <a:lnSpc>
                <a:spcPct val="90000"/>
              </a:lnSpc>
              <a:spcBef>
                <a:spcPct val="70000"/>
              </a:spcBef>
              <a:spcAft>
                <a:spcPct val="0"/>
              </a:spcAft>
              <a:buClr>
                <a:srgbClr val="B0002D"/>
              </a:buClr>
              <a:buSzPct val="85000"/>
              <a:defRPr/>
            </a:pPr>
            <a:r>
              <a:rPr lang="et-EE" sz="2000" kern="0" dirty="0">
                <a:solidFill>
                  <a:srgbClr val="19324B"/>
                </a:solidFill>
              </a:rPr>
              <a:t>Toidu pettuse ärahoidmiseks tuleb kehtestada asjakohased kontrollimeetmed tuvastatud haavatavuste vähendamiseks või kõrvaldamiseks.</a:t>
            </a:r>
          </a:p>
          <a:p>
            <a:pPr eaLnBrk="0" fontAlgn="base" hangingPunct="0">
              <a:lnSpc>
                <a:spcPct val="90000"/>
              </a:lnSpc>
              <a:spcBef>
                <a:spcPct val="70000"/>
              </a:spcBef>
              <a:spcAft>
                <a:spcPct val="0"/>
              </a:spcAft>
              <a:buClr>
                <a:srgbClr val="B0002D"/>
              </a:buClr>
              <a:buSzPct val="85000"/>
              <a:defRPr/>
            </a:pPr>
            <a:r>
              <a:rPr lang="et-EE" sz="2000" i="1" kern="0" dirty="0">
                <a:solidFill>
                  <a:srgbClr val="19324B"/>
                </a:solidFill>
              </a:rPr>
              <a:t>Kontrollmeetmed võivad sisaldada:</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i="1" kern="0" dirty="0">
                <a:solidFill>
                  <a:srgbClr val="19324B"/>
                </a:solidFill>
              </a:rPr>
              <a:t>Toormaterjali, pakendite, abivahendite, seadmete jne  tarnijate poolt esitatud sertifikaadid</a:t>
            </a:r>
          </a:p>
          <a:p>
            <a:pPr marL="342900" indent="-342900" eaLnBrk="0" fontAlgn="base" hangingPunct="0">
              <a:lnSpc>
                <a:spcPct val="90000"/>
              </a:lnSpc>
              <a:spcBef>
                <a:spcPct val="70000"/>
              </a:spcBef>
              <a:spcAft>
                <a:spcPct val="0"/>
              </a:spcAft>
              <a:buClr>
                <a:srgbClr val="B0002D"/>
              </a:buClr>
              <a:buSzPct val="85000"/>
              <a:buFont typeface="Wingdings" panose="05000000000000000000" pitchFamily="2" charset="2"/>
              <a:buChar char="ü"/>
              <a:defRPr/>
            </a:pPr>
            <a:r>
              <a:rPr lang="et-EE" sz="2000" i="1" kern="0" dirty="0">
                <a:solidFill>
                  <a:srgbClr val="19324B"/>
                </a:solidFill>
              </a:rPr>
              <a:t>Kunstkärg – kes on selle tootja, mida sisaldab?</a:t>
            </a:r>
          </a:p>
          <a:p>
            <a:pPr marL="342900" indent="-342900" eaLnBrk="0" fontAlgn="base" hangingPunct="0">
              <a:lnSpc>
                <a:spcPct val="90000"/>
              </a:lnSpc>
              <a:spcBef>
                <a:spcPct val="70000"/>
              </a:spcBef>
              <a:spcAft>
                <a:spcPct val="0"/>
              </a:spcAft>
              <a:buClr>
                <a:srgbClr val="B0002D"/>
              </a:buClr>
              <a:buSzPct val="85000"/>
              <a:buFont typeface="Wingdings" panose="05000000000000000000" pitchFamily="2" charset="2"/>
              <a:buChar char="ü"/>
              <a:defRPr/>
            </a:pPr>
            <a:r>
              <a:rPr lang="et-EE" sz="2000" i="1" kern="0" dirty="0">
                <a:solidFill>
                  <a:srgbClr val="19324B"/>
                </a:solidFill>
              </a:rPr>
              <a:t>Suhkur – mida sisaldab, kust on pärit?</a:t>
            </a:r>
          </a:p>
          <a:p>
            <a:pPr marL="342900" indent="-342900" eaLnBrk="0" fontAlgn="base" hangingPunct="0">
              <a:lnSpc>
                <a:spcPct val="90000"/>
              </a:lnSpc>
              <a:spcBef>
                <a:spcPct val="70000"/>
              </a:spcBef>
              <a:spcAft>
                <a:spcPct val="0"/>
              </a:spcAft>
              <a:buClr>
                <a:srgbClr val="B0002D"/>
              </a:buClr>
              <a:buSzPct val="85000"/>
              <a:buFont typeface="Wingdings" panose="05000000000000000000" pitchFamily="2" charset="2"/>
              <a:buChar char="ü"/>
              <a:defRPr/>
            </a:pPr>
            <a:r>
              <a:rPr lang="et-EE" sz="2000" i="1" kern="0" dirty="0">
                <a:solidFill>
                  <a:srgbClr val="19324B"/>
                </a:solidFill>
              </a:rPr>
              <a:t>Pakendid – millisest materjalist? Kui plastik – milline materjal on meega kokkupuuteks sobilik? Klaas? Metall? Kui kaua võib mett hoida ja millisest materjalist anumas?</a:t>
            </a:r>
          </a:p>
          <a:p>
            <a:pPr marL="342900" indent="-342900" eaLnBrk="0" fontAlgn="base" hangingPunct="0">
              <a:lnSpc>
                <a:spcPct val="90000"/>
              </a:lnSpc>
              <a:spcBef>
                <a:spcPct val="70000"/>
              </a:spcBef>
              <a:spcAft>
                <a:spcPct val="0"/>
              </a:spcAft>
              <a:buClr>
                <a:srgbClr val="B0002D"/>
              </a:buClr>
              <a:buSzPct val="85000"/>
              <a:buFont typeface="Wingdings" panose="05000000000000000000" pitchFamily="2" charset="2"/>
              <a:buChar char="ü"/>
              <a:defRPr/>
            </a:pPr>
            <a:r>
              <a:rPr lang="et-EE" sz="2000" i="1" kern="0" dirty="0">
                <a:solidFill>
                  <a:srgbClr val="19324B"/>
                </a:solidFill>
              </a:rPr>
              <a:t>Kasutatavad abivahendid – mee töötlemisel seadmed, määrdeained, jne ;  jälgida allergeene</a:t>
            </a:r>
          </a:p>
        </p:txBody>
      </p:sp>
    </p:spTree>
    <p:extLst>
      <p:ext uri="{BB962C8B-B14F-4D97-AF65-F5344CB8AC3E}">
        <p14:creationId xmlns:p14="http://schemas.microsoft.com/office/powerpoint/2010/main" val="23037498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7523" name="Rectangle 7"/>
          <p:cNvSpPr>
            <a:spLocks noChangeArrowheads="1"/>
          </p:cNvSpPr>
          <p:nvPr/>
        </p:nvSpPr>
        <p:spPr bwMode="auto">
          <a:xfrm>
            <a:off x="173038" y="184150"/>
            <a:ext cx="236436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3. Toidu Pettus</a:t>
            </a:r>
          </a:p>
        </p:txBody>
      </p:sp>
      <p:sp>
        <p:nvSpPr>
          <p:cNvPr id="3" name="Rectangle 2"/>
          <p:cNvSpPr/>
          <p:nvPr/>
        </p:nvSpPr>
        <p:spPr>
          <a:xfrm>
            <a:off x="827584" y="764704"/>
            <a:ext cx="7218362" cy="5478423"/>
          </a:xfrm>
          <a:prstGeom prst="rect">
            <a:avLst/>
          </a:prstGeom>
        </p:spPr>
        <p:txBody>
          <a:bodyPr>
            <a:spAutoFit/>
          </a:bodyPr>
          <a:lstStyle/>
          <a:p>
            <a:pPr eaLnBrk="0" fontAlgn="base" hangingPunct="0">
              <a:lnSpc>
                <a:spcPct val="90000"/>
              </a:lnSpc>
              <a:spcBef>
                <a:spcPct val="70000"/>
              </a:spcBef>
              <a:spcAft>
                <a:spcPct val="0"/>
              </a:spcAft>
              <a:buClr>
                <a:srgbClr val="B0002D"/>
              </a:buClr>
              <a:buSzPct val="85000"/>
              <a:defRPr/>
            </a:pPr>
            <a:r>
              <a:rPr lang="et-EE" sz="2000" b="1" kern="0" dirty="0">
                <a:solidFill>
                  <a:srgbClr val="19324B"/>
                </a:solidFill>
              </a:rPr>
              <a:t>Kontrollimeetmed</a:t>
            </a:r>
            <a:r>
              <a:rPr lang="et-EE" sz="2000" kern="0" dirty="0">
                <a:solidFill>
                  <a:srgbClr val="19324B"/>
                </a:solidFill>
              </a:rPr>
              <a:t> </a:t>
            </a:r>
          </a:p>
          <a:p>
            <a:pPr eaLnBrk="0" fontAlgn="base" hangingPunct="0">
              <a:lnSpc>
                <a:spcPct val="90000"/>
              </a:lnSpc>
              <a:spcBef>
                <a:spcPct val="70000"/>
              </a:spcBef>
              <a:spcAft>
                <a:spcPct val="0"/>
              </a:spcAft>
              <a:buClr>
                <a:srgbClr val="B0002D"/>
              </a:buClr>
              <a:buSzPct val="85000"/>
              <a:defRPr/>
            </a:pPr>
            <a:r>
              <a:rPr lang="et-EE" sz="2000" i="1" kern="0" dirty="0">
                <a:solidFill>
                  <a:srgbClr val="19324B"/>
                </a:solidFill>
              </a:rPr>
              <a:t>Kontrollmeetmed võivad sisaldada:</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i="1" kern="0" dirty="0">
                <a:solidFill>
                  <a:srgbClr val="19324B"/>
                </a:solidFill>
              </a:rPr>
              <a:t>Sisse ostetava tooraine testimine – erinevad labori analüüsid (kas sisaldab pestitsiidide jääke, raskemetalle jne)</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i="1" kern="0" dirty="0">
                <a:solidFill>
                  <a:srgbClr val="19324B"/>
                </a:solidFill>
              </a:rPr>
              <a:t>Tarneahela auditid, BRC  - kui pikk on tarneahel, kas on teada tootja või vaid vahendaja</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i="1" kern="0" dirty="0">
                <a:solidFill>
                  <a:srgbClr val="19324B"/>
                </a:solidFill>
              </a:rPr>
              <a:t>Sissetuleva toorainete puhul kontrollida pitserite ja tõendite, etikettide  võimalikku võltsimist </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i="1" kern="0" dirty="0">
                <a:solidFill>
                  <a:srgbClr val="19324B"/>
                </a:solidFill>
              </a:rPr>
              <a:t>Tooraine tarnijale teha massi koguse arvutusi – Mass </a:t>
            </a:r>
            <a:r>
              <a:rPr lang="et-EE" sz="2000" i="1" kern="0" dirty="0" err="1">
                <a:solidFill>
                  <a:srgbClr val="19324B"/>
                </a:solidFill>
              </a:rPr>
              <a:t>balance</a:t>
            </a:r>
            <a:endParaRPr lang="et-EE" sz="2000" i="1" kern="0" dirty="0">
              <a:solidFill>
                <a:srgbClr val="19324B"/>
              </a:solidFill>
            </a:endParaRP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i="1" kern="0" dirty="0">
                <a:solidFill>
                  <a:srgbClr val="19324B"/>
                </a:solidFill>
              </a:rPr>
              <a:t>Tarneahelas toimuvad muudatused, nt tarnija vahetamine või tarneahela lühendamine. </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endParaRPr lang="et-EE" sz="2000" i="1" kern="0" dirty="0">
              <a:solidFill>
                <a:srgbClr val="19324B"/>
              </a:solidFill>
            </a:endParaRPr>
          </a:p>
        </p:txBody>
      </p:sp>
    </p:spTree>
    <p:extLst>
      <p:ext uri="{BB962C8B-B14F-4D97-AF65-F5344CB8AC3E}">
        <p14:creationId xmlns:p14="http://schemas.microsoft.com/office/powerpoint/2010/main" val="226773463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7523" name="Rectangle 7"/>
          <p:cNvSpPr>
            <a:spLocks noChangeArrowheads="1"/>
          </p:cNvSpPr>
          <p:nvPr/>
        </p:nvSpPr>
        <p:spPr bwMode="auto">
          <a:xfrm>
            <a:off x="173038" y="184150"/>
            <a:ext cx="236436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3. Toidu Pettus</a:t>
            </a:r>
          </a:p>
        </p:txBody>
      </p:sp>
      <p:sp>
        <p:nvSpPr>
          <p:cNvPr id="3" name="Rectangle 2"/>
          <p:cNvSpPr/>
          <p:nvPr/>
        </p:nvSpPr>
        <p:spPr>
          <a:xfrm>
            <a:off x="827584" y="764704"/>
            <a:ext cx="7218362" cy="4708981"/>
          </a:xfrm>
          <a:prstGeom prst="rect">
            <a:avLst/>
          </a:prstGeom>
        </p:spPr>
        <p:txBody>
          <a:bodyPr>
            <a:spAutoFit/>
          </a:bodyPr>
          <a:lstStyle/>
          <a:p>
            <a:pPr eaLnBrk="0" fontAlgn="base" hangingPunct="0">
              <a:lnSpc>
                <a:spcPct val="90000"/>
              </a:lnSpc>
              <a:spcBef>
                <a:spcPct val="70000"/>
              </a:spcBef>
              <a:spcAft>
                <a:spcPct val="0"/>
              </a:spcAft>
              <a:buClr>
                <a:srgbClr val="B0002D"/>
              </a:buClr>
              <a:buSzPct val="85000"/>
              <a:defRPr/>
            </a:pPr>
            <a:r>
              <a:rPr lang="et-EE" sz="2000" b="1" kern="0" dirty="0">
                <a:solidFill>
                  <a:srgbClr val="19324B"/>
                </a:solidFill>
              </a:rPr>
              <a:t>Kontrollimeetmed</a:t>
            </a:r>
            <a:r>
              <a:rPr lang="et-EE" sz="2000" kern="0" dirty="0">
                <a:solidFill>
                  <a:srgbClr val="19324B"/>
                </a:solidFill>
              </a:rPr>
              <a:t> </a:t>
            </a:r>
          </a:p>
          <a:p>
            <a:pPr eaLnBrk="0" fontAlgn="base" hangingPunct="0">
              <a:lnSpc>
                <a:spcPct val="90000"/>
              </a:lnSpc>
              <a:spcBef>
                <a:spcPct val="70000"/>
              </a:spcBef>
              <a:spcAft>
                <a:spcPct val="0"/>
              </a:spcAft>
              <a:buClr>
                <a:srgbClr val="B0002D"/>
              </a:buClr>
              <a:buSzPct val="85000"/>
              <a:defRPr/>
            </a:pPr>
            <a:r>
              <a:rPr lang="et-EE" sz="2000" i="1" kern="0" dirty="0">
                <a:solidFill>
                  <a:srgbClr val="19324B"/>
                </a:solidFill>
              </a:rPr>
              <a:t>Etiketid – mida mesi sisaldab? – kui lisatud pähkleid, mustikaid, jne – peab olema tõene info etiketil.  Allergeenid! </a:t>
            </a:r>
            <a:r>
              <a:rPr lang="et-EE" sz="2000" kern="0" dirty="0">
                <a:solidFill>
                  <a:srgbClr val="14293F">
                    <a:lumMod val="90000"/>
                    <a:lumOff val="10000"/>
                  </a:srgbClr>
                </a:solidFill>
              </a:rPr>
              <a:t>Kõik valmistatud tooted, mis tahtlikult või potentsiaalselt sisaldavad allergeene, märgistatakse vastavalt sihtriigi allergeene käsitlevatele eeskirjadele</a:t>
            </a:r>
            <a:endParaRPr lang="et-EE" sz="2000" i="1" kern="0" dirty="0">
              <a:solidFill>
                <a:srgbClr val="19324B"/>
              </a:solidFill>
            </a:endParaRPr>
          </a:p>
          <a:p>
            <a:pPr eaLnBrk="0" fontAlgn="base" hangingPunct="0">
              <a:lnSpc>
                <a:spcPct val="90000"/>
              </a:lnSpc>
              <a:spcBef>
                <a:spcPct val="70000"/>
              </a:spcBef>
              <a:spcAft>
                <a:spcPct val="0"/>
              </a:spcAft>
              <a:buClr>
                <a:srgbClr val="B0002D"/>
              </a:buClr>
              <a:buSzPct val="85000"/>
              <a:defRPr/>
            </a:pPr>
            <a:r>
              <a:rPr lang="et-EE" sz="2000" i="1" kern="0" dirty="0">
                <a:solidFill>
                  <a:srgbClr val="19324B"/>
                </a:solidFill>
              </a:rPr>
              <a:t>Enne pakendamist – purkide steriliseerimine / keetmine sobib</a:t>
            </a:r>
          </a:p>
          <a:p>
            <a:pPr eaLnBrk="0" fontAlgn="base" hangingPunct="0">
              <a:lnSpc>
                <a:spcPct val="90000"/>
              </a:lnSpc>
              <a:spcBef>
                <a:spcPct val="70000"/>
              </a:spcBef>
              <a:spcAft>
                <a:spcPct val="0"/>
              </a:spcAft>
              <a:buClr>
                <a:srgbClr val="B0002D"/>
              </a:buClr>
              <a:buSzPct val="85000"/>
              <a:defRPr/>
            </a:pPr>
            <a:r>
              <a:rPr lang="et-EE" sz="2000" i="1" kern="0" dirty="0">
                <a:solidFill>
                  <a:srgbClr val="19324B"/>
                </a:solidFill>
              </a:rPr>
              <a:t>Tartuvaik – kus hoitakse, kas on midagi juurde lisatud?</a:t>
            </a:r>
          </a:p>
          <a:p>
            <a:pPr eaLnBrk="0" fontAlgn="base" hangingPunct="0">
              <a:lnSpc>
                <a:spcPct val="90000"/>
              </a:lnSpc>
              <a:spcBef>
                <a:spcPct val="70000"/>
              </a:spcBef>
              <a:spcAft>
                <a:spcPct val="0"/>
              </a:spcAft>
              <a:buClr>
                <a:srgbClr val="B0002D"/>
              </a:buClr>
              <a:buSzPct val="85000"/>
              <a:defRPr/>
            </a:pPr>
            <a:r>
              <a:rPr lang="et-EE" sz="2000" i="1" kern="0" dirty="0">
                <a:solidFill>
                  <a:srgbClr val="19324B"/>
                </a:solidFill>
              </a:rPr>
              <a:t>Temperaturi jälgida mee hoiustamisel, pakendamisel. MIKROLAINEAHJUS ei tohi mett sulatada!</a:t>
            </a:r>
          </a:p>
          <a:p>
            <a:pPr eaLnBrk="0" fontAlgn="base" hangingPunct="0">
              <a:lnSpc>
                <a:spcPct val="90000"/>
              </a:lnSpc>
              <a:spcBef>
                <a:spcPct val="70000"/>
              </a:spcBef>
              <a:spcAft>
                <a:spcPct val="0"/>
              </a:spcAft>
              <a:buClr>
                <a:srgbClr val="B0002D"/>
              </a:buClr>
              <a:buSzPct val="85000"/>
              <a:defRPr/>
            </a:pPr>
            <a:r>
              <a:rPr lang="et-EE" sz="2000" i="1" kern="0" dirty="0">
                <a:solidFill>
                  <a:srgbClr val="19324B"/>
                </a:solidFill>
              </a:rPr>
              <a:t>Jälgida, et ei toimuks saastumist keskkonnast</a:t>
            </a:r>
          </a:p>
          <a:p>
            <a:pPr eaLnBrk="0" fontAlgn="base" hangingPunct="0">
              <a:lnSpc>
                <a:spcPct val="90000"/>
              </a:lnSpc>
              <a:spcBef>
                <a:spcPct val="70000"/>
              </a:spcBef>
              <a:spcAft>
                <a:spcPct val="0"/>
              </a:spcAft>
              <a:buClr>
                <a:srgbClr val="B0002D"/>
              </a:buClr>
              <a:buSzPct val="85000"/>
              <a:defRPr/>
            </a:pPr>
            <a:endParaRPr lang="et-EE" sz="2000" i="1" kern="0" dirty="0">
              <a:solidFill>
                <a:srgbClr val="19324B"/>
              </a:solidFill>
            </a:endParaRPr>
          </a:p>
        </p:txBody>
      </p:sp>
    </p:spTree>
    <p:extLst>
      <p:ext uri="{BB962C8B-B14F-4D97-AF65-F5344CB8AC3E}">
        <p14:creationId xmlns:p14="http://schemas.microsoft.com/office/powerpoint/2010/main" val="6005449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7523" name="Rectangle 7"/>
          <p:cNvSpPr>
            <a:spLocks noChangeArrowheads="1"/>
          </p:cNvSpPr>
          <p:nvPr/>
        </p:nvSpPr>
        <p:spPr bwMode="auto">
          <a:xfrm>
            <a:off x="173038" y="184150"/>
            <a:ext cx="236436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3. Toidu Pettus</a:t>
            </a:r>
          </a:p>
        </p:txBody>
      </p:sp>
      <p:sp>
        <p:nvSpPr>
          <p:cNvPr id="3" name="Rectangle 2"/>
          <p:cNvSpPr/>
          <p:nvPr/>
        </p:nvSpPr>
        <p:spPr>
          <a:xfrm>
            <a:off x="823037" y="893290"/>
            <a:ext cx="7218362" cy="4093428"/>
          </a:xfrm>
          <a:prstGeom prst="rect">
            <a:avLst/>
          </a:prstGeom>
        </p:spPr>
        <p:txBody>
          <a:bodyPr>
            <a:spAutoFit/>
          </a:bodyPr>
          <a:lstStyle/>
          <a:p>
            <a:pPr eaLnBrk="0" fontAlgn="base" hangingPunct="0">
              <a:lnSpc>
                <a:spcPct val="90000"/>
              </a:lnSpc>
              <a:spcBef>
                <a:spcPct val="70000"/>
              </a:spcBef>
              <a:spcAft>
                <a:spcPct val="0"/>
              </a:spcAft>
              <a:buClr>
                <a:srgbClr val="B0002D"/>
              </a:buClr>
              <a:buSzPct val="85000"/>
              <a:defRPr/>
            </a:pPr>
            <a:r>
              <a:rPr lang="et-EE" sz="2000" b="1" kern="0" dirty="0">
                <a:solidFill>
                  <a:srgbClr val="19324B"/>
                </a:solidFill>
              </a:rPr>
              <a:t>Kontrollimeetmed</a:t>
            </a:r>
            <a:r>
              <a:rPr lang="et-EE" sz="2000" kern="0" dirty="0">
                <a:solidFill>
                  <a:srgbClr val="19324B"/>
                </a:solidFill>
              </a:rPr>
              <a:t> </a:t>
            </a:r>
          </a:p>
          <a:p>
            <a:pPr eaLnBrk="0" fontAlgn="base" hangingPunct="0">
              <a:lnSpc>
                <a:spcPct val="90000"/>
              </a:lnSpc>
              <a:spcBef>
                <a:spcPct val="70000"/>
              </a:spcBef>
              <a:spcAft>
                <a:spcPct val="0"/>
              </a:spcAft>
              <a:buClr>
                <a:srgbClr val="B0002D"/>
              </a:buClr>
              <a:buSzPct val="85000"/>
              <a:defRPr/>
            </a:pPr>
            <a:r>
              <a:rPr lang="et-EE" sz="2000" i="1" kern="0" dirty="0">
                <a:solidFill>
                  <a:srgbClr val="19324B"/>
                </a:solidFill>
              </a:rPr>
              <a:t>Pettuse vähendamiseks võib :</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i="1" kern="0" dirty="0">
                <a:solidFill>
                  <a:srgbClr val="19324B"/>
                </a:solidFill>
              </a:rPr>
              <a:t>Vahetada tarnijat</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i="1" kern="0" dirty="0">
                <a:solidFill>
                  <a:srgbClr val="19324B"/>
                </a:solidFill>
              </a:rPr>
              <a:t>Vahetada allikat</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i="1" kern="0" dirty="0">
                <a:solidFill>
                  <a:srgbClr val="19324B"/>
                </a:solidFill>
              </a:rPr>
              <a:t>Lühendada tarneahelat</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i="1" kern="0" dirty="0">
                <a:solidFill>
                  <a:srgbClr val="19324B"/>
                </a:solidFill>
              </a:rPr>
              <a:t>Eemaldada haavatavus tarneahelast </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endParaRPr lang="et-EE" sz="2000" i="1" kern="0" dirty="0">
              <a:solidFill>
                <a:srgbClr val="19324B"/>
              </a:solidFill>
            </a:endParaRPr>
          </a:p>
          <a:p>
            <a:pPr eaLnBrk="0" fontAlgn="base" hangingPunct="0">
              <a:lnSpc>
                <a:spcPct val="90000"/>
              </a:lnSpc>
              <a:spcBef>
                <a:spcPct val="70000"/>
              </a:spcBef>
              <a:spcAft>
                <a:spcPct val="0"/>
              </a:spcAft>
              <a:buClr>
                <a:srgbClr val="B0002D"/>
              </a:buClr>
              <a:buSzPct val="85000"/>
              <a:defRPr/>
            </a:pPr>
            <a:r>
              <a:rPr lang="et-EE" sz="2000" kern="0" dirty="0">
                <a:solidFill>
                  <a:srgbClr val="19324B"/>
                </a:solidFill>
              </a:rPr>
              <a:t>Toidu pettuse tagajärjel ettevõtted / mesinikud kaotavad raha ja tarbijate usalduse. </a:t>
            </a:r>
          </a:p>
        </p:txBody>
      </p:sp>
    </p:spTree>
    <p:extLst>
      <p:ext uri="{BB962C8B-B14F-4D97-AF65-F5344CB8AC3E}">
        <p14:creationId xmlns:p14="http://schemas.microsoft.com/office/powerpoint/2010/main" val="193620611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6499" name="Rectangle 7"/>
          <p:cNvSpPr>
            <a:spLocks noChangeArrowheads="1"/>
          </p:cNvSpPr>
          <p:nvPr/>
        </p:nvSpPr>
        <p:spPr bwMode="auto">
          <a:xfrm>
            <a:off x="173038" y="184150"/>
            <a:ext cx="4356514"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1. Toidu Kaitse, Toidu Pettus</a:t>
            </a:r>
          </a:p>
        </p:txBody>
      </p:sp>
      <p:sp>
        <p:nvSpPr>
          <p:cNvPr id="3" name="Rectangle 2"/>
          <p:cNvSpPr/>
          <p:nvPr/>
        </p:nvSpPr>
        <p:spPr>
          <a:xfrm>
            <a:off x="827088" y="1290638"/>
            <a:ext cx="7218362" cy="5386090"/>
          </a:xfrm>
          <a:prstGeom prst="rect">
            <a:avLst/>
          </a:prstGeom>
        </p:spPr>
        <p:txBody>
          <a:bodyPr>
            <a:spAutoFit/>
          </a:bodyPr>
          <a:lstStyle/>
          <a:p>
            <a:pPr marL="457200" indent="-4572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r>
              <a:rPr lang="et-EE" sz="2000" kern="0" dirty="0"/>
              <a:t>Oht mett võltsida on väga suur, pikaajaliselt on mett võltsitud, lahjendatud, asendatud, esitatud valesid päritolu andmeid. Sama kehtib ka meega seotud mesindussaaduste kohta. Eriti suur oht võltsimiseks on meel, mida müüakse koos konkreetsete väidetega botaanilise või geograafilise päritolu või orgaanilise staatuse kohta </a:t>
            </a:r>
          </a:p>
          <a:p>
            <a:pPr marL="457200" indent="-4572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r>
              <a:rPr lang="et-EE" sz="2000" kern="0" dirty="0"/>
              <a:t>Pakendatud mee ohtlikus on sarnane nii arenenud kui arengumaades. On esinenud ka juhtumeid – kus käsitööliste mee ehtsus on olnud halvem kui suurte kaubamärkide mesi.</a:t>
            </a:r>
          </a:p>
          <a:p>
            <a:pPr marL="457200" indent="-4572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r>
              <a:rPr lang="et-EE" sz="2000" kern="0" dirty="0"/>
              <a:t>Orgaaniline mesi tõenäoliselt muutub järjest kallimaks ja seda on keeruline hankida – kuna tarudes on haiguseid ja neid peab pestitsiididega ravima. </a:t>
            </a:r>
          </a:p>
          <a:p>
            <a:pPr marL="457200" indent="-4572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endParaRPr lang="et-EE" sz="2000" kern="0" dirty="0">
              <a:solidFill>
                <a:srgbClr val="B0002D"/>
              </a:solidFill>
            </a:endParaRPr>
          </a:p>
          <a:p>
            <a:pPr marL="457200" indent="-4572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endParaRPr lang="et-EE" sz="2000" kern="0" dirty="0">
              <a:solidFill>
                <a:srgbClr val="BF841E"/>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5863" y="2492896"/>
            <a:ext cx="1428750" cy="1905000"/>
          </a:xfrm>
          <a:prstGeom prst="rect">
            <a:avLst/>
          </a:prstGeom>
        </p:spPr>
      </p:pic>
    </p:spTree>
    <p:extLst>
      <p:ext uri="{BB962C8B-B14F-4D97-AF65-F5344CB8AC3E}">
        <p14:creationId xmlns:p14="http://schemas.microsoft.com/office/powerpoint/2010/main" val="293089971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7523" name="Rectangle 7"/>
          <p:cNvSpPr>
            <a:spLocks noChangeArrowheads="1"/>
          </p:cNvSpPr>
          <p:nvPr/>
        </p:nvSpPr>
        <p:spPr bwMode="auto">
          <a:xfrm>
            <a:off x="173038" y="184150"/>
            <a:ext cx="236436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3. Toidu Pettus</a:t>
            </a:r>
          </a:p>
        </p:txBody>
      </p:sp>
      <p:sp>
        <p:nvSpPr>
          <p:cNvPr id="3" name="Rectangle 2"/>
          <p:cNvSpPr/>
          <p:nvPr/>
        </p:nvSpPr>
        <p:spPr>
          <a:xfrm>
            <a:off x="549507" y="1484784"/>
            <a:ext cx="7218362" cy="4985980"/>
          </a:xfrm>
          <a:prstGeom prst="rect">
            <a:avLst/>
          </a:prstGeom>
        </p:spPr>
        <p:txBody>
          <a:bodyPr>
            <a:spAutoFit/>
          </a:bodyPr>
          <a:lstStyle/>
          <a:p>
            <a:pPr eaLnBrk="0" fontAlgn="base" hangingPunct="0">
              <a:lnSpc>
                <a:spcPct val="90000"/>
              </a:lnSpc>
              <a:spcBef>
                <a:spcPct val="70000"/>
              </a:spcBef>
              <a:spcAft>
                <a:spcPct val="0"/>
              </a:spcAft>
              <a:buClr>
                <a:srgbClr val="B0002D"/>
              </a:buClr>
              <a:buSzPct val="85000"/>
              <a:defRPr/>
            </a:pPr>
            <a:r>
              <a:rPr lang="et-EE" sz="2000" kern="0" dirty="0">
                <a:solidFill>
                  <a:schemeClr val="accent4">
                    <a:lumMod val="90000"/>
                    <a:lumOff val="10000"/>
                  </a:schemeClr>
                </a:solidFill>
              </a:rPr>
              <a:t>Uuringu tulemus: </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chemeClr val="accent4">
                    <a:lumMod val="90000"/>
                    <a:lumOff val="10000"/>
                  </a:schemeClr>
                </a:solidFill>
              </a:rPr>
              <a:t>Märkimisväärselt </a:t>
            </a:r>
            <a:r>
              <a:rPr lang="et-EE" sz="2000" kern="0" dirty="0">
                <a:solidFill>
                  <a:srgbClr val="FF0000"/>
                </a:solidFill>
              </a:rPr>
              <a:t>rohkem mehi </a:t>
            </a:r>
            <a:r>
              <a:rPr lang="et-EE" sz="2000" kern="0" dirty="0">
                <a:solidFill>
                  <a:schemeClr val="accent4">
                    <a:lumMod val="90000"/>
                    <a:lumOff val="10000"/>
                  </a:schemeClr>
                </a:solidFill>
              </a:rPr>
              <a:t>on seotud Toidu pettusega (82%) kui naisi (18%)</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chemeClr val="accent4">
                    <a:lumMod val="90000"/>
                    <a:lumOff val="10000"/>
                  </a:schemeClr>
                </a:solidFill>
              </a:rPr>
              <a:t>Enamik sisemistest juhtumitest on põhjustanud </a:t>
            </a:r>
            <a:r>
              <a:rPr lang="et-EE" sz="2000" kern="0" dirty="0">
                <a:solidFill>
                  <a:srgbClr val="FF0000"/>
                </a:solidFill>
              </a:rPr>
              <a:t>alalised töötajad</a:t>
            </a:r>
            <a:r>
              <a:rPr lang="et-EE" sz="2000" kern="0" dirty="0">
                <a:solidFill>
                  <a:schemeClr val="accent4">
                    <a:lumMod val="90000"/>
                    <a:lumOff val="10000"/>
                  </a:schemeClr>
                </a:solidFill>
              </a:rPr>
              <a:t> (88%), vaid 7% juhtudes olid seotud alltöövõtjad ja ainult 5% ajutised töötajad. </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chemeClr val="accent4">
                    <a:lumMod val="90000"/>
                    <a:lumOff val="10000"/>
                  </a:schemeClr>
                </a:solidFill>
              </a:rPr>
              <a:t>60% juhtumitest põhjustajateks olid inimesed, kes olid töötanud oma organisatsioonis </a:t>
            </a:r>
            <a:r>
              <a:rPr lang="et-EE" sz="2000" kern="0" dirty="0">
                <a:solidFill>
                  <a:srgbClr val="FF0000"/>
                </a:solidFill>
              </a:rPr>
              <a:t>vähem kui viis aastat</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chemeClr val="accent4">
                    <a:lumMod val="90000"/>
                    <a:lumOff val="10000"/>
                  </a:schemeClr>
                </a:solidFill>
              </a:rPr>
              <a:t>49% sisemistest juhtumistest on seotud </a:t>
            </a:r>
            <a:r>
              <a:rPr lang="et-EE" sz="2000" kern="0" dirty="0">
                <a:solidFill>
                  <a:srgbClr val="FF0000"/>
                </a:solidFill>
              </a:rPr>
              <a:t>31-45 aastaste vanuserühmaga.  </a:t>
            </a:r>
            <a:r>
              <a:rPr lang="et-EE" sz="2000" kern="0" dirty="0">
                <a:solidFill>
                  <a:schemeClr val="accent4">
                    <a:lumMod val="90000"/>
                    <a:lumOff val="10000"/>
                  </a:schemeClr>
                </a:solidFill>
              </a:rPr>
              <a:t>Alates 45 aasta vanustest juhtumite arv vähenes. </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endParaRPr lang="et-EE" sz="2000" kern="0" dirty="0">
              <a:solidFill>
                <a:schemeClr val="accent4">
                  <a:lumMod val="90000"/>
                  <a:lumOff val="10000"/>
                </a:schemeClr>
              </a:solidFill>
            </a:endParaRP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endParaRPr lang="et-EE" sz="2000" kern="0" dirty="0">
              <a:solidFill>
                <a:srgbClr val="14293F">
                  <a:lumMod val="90000"/>
                  <a:lumOff val="10000"/>
                </a:srgbClr>
              </a:solidFill>
            </a:endParaRPr>
          </a:p>
        </p:txBody>
      </p:sp>
    </p:spTree>
    <p:extLst>
      <p:ext uri="{BB962C8B-B14F-4D97-AF65-F5344CB8AC3E}">
        <p14:creationId xmlns:p14="http://schemas.microsoft.com/office/powerpoint/2010/main" val="143713942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7523" name="Rectangle 7"/>
          <p:cNvSpPr>
            <a:spLocks noChangeArrowheads="1"/>
          </p:cNvSpPr>
          <p:nvPr/>
        </p:nvSpPr>
        <p:spPr bwMode="auto">
          <a:xfrm>
            <a:off x="107504" y="220596"/>
            <a:ext cx="236436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3. Toidu Pettus</a:t>
            </a:r>
          </a:p>
        </p:txBody>
      </p:sp>
      <p:sp>
        <p:nvSpPr>
          <p:cNvPr id="3" name="Rectangle 2"/>
          <p:cNvSpPr/>
          <p:nvPr/>
        </p:nvSpPr>
        <p:spPr>
          <a:xfrm>
            <a:off x="683568" y="875600"/>
            <a:ext cx="7218362" cy="5632311"/>
          </a:xfrm>
          <a:prstGeom prst="rect">
            <a:avLst/>
          </a:prstGeom>
        </p:spPr>
        <p:txBody>
          <a:bodyPr>
            <a:spAutoFit/>
          </a:bodyPr>
          <a:lstStyle/>
          <a:p>
            <a:pPr eaLnBrk="0" fontAlgn="base" hangingPunct="0">
              <a:lnSpc>
                <a:spcPct val="90000"/>
              </a:lnSpc>
              <a:spcBef>
                <a:spcPct val="70000"/>
              </a:spcBef>
              <a:spcAft>
                <a:spcPct val="0"/>
              </a:spcAft>
              <a:buClr>
                <a:srgbClr val="B0002D"/>
              </a:buClr>
              <a:buSzPct val="85000"/>
              <a:defRPr/>
            </a:pPr>
            <a:r>
              <a:rPr lang="et-EE" sz="2000" b="1" kern="0" dirty="0">
                <a:solidFill>
                  <a:srgbClr val="14293F">
                    <a:lumMod val="90000"/>
                    <a:lumOff val="10000"/>
                  </a:srgbClr>
                </a:solidFill>
              </a:rPr>
              <a:t>Korduseks:  </a:t>
            </a:r>
          </a:p>
          <a:p>
            <a:pPr eaLnBrk="0" fontAlgn="base" hangingPunct="0">
              <a:lnSpc>
                <a:spcPct val="90000"/>
              </a:lnSpc>
              <a:spcBef>
                <a:spcPct val="70000"/>
              </a:spcBef>
              <a:spcAft>
                <a:spcPct val="0"/>
              </a:spcAft>
              <a:buClr>
                <a:srgbClr val="B0002D"/>
              </a:buClr>
              <a:buSzPct val="85000"/>
              <a:defRPr/>
            </a:pPr>
            <a:r>
              <a:rPr lang="et-EE" sz="2000" b="1" kern="0" dirty="0">
                <a:solidFill>
                  <a:srgbClr val="14293F">
                    <a:lumMod val="90000"/>
                    <a:lumOff val="10000"/>
                  </a:srgbClr>
                </a:solidFill>
              </a:rPr>
              <a:t>Peamised sammud haavatavuse hindamiseks: </a:t>
            </a:r>
          </a:p>
          <a:p>
            <a:pPr marL="342900" indent="-3429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r>
              <a:rPr lang="et-EE" sz="2000" kern="0" dirty="0">
                <a:solidFill>
                  <a:srgbClr val="14293F">
                    <a:lumMod val="90000"/>
                    <a:lumOff val="10000"/>
                  </a:srgbClr>
                </a:solidFill>
              </a:rPr>
              <a:t>Koosta nimekiri materjalidest (või materjalide gruppidest): võta arvesse kõiki koostisosasid ja tarnijad </a:t>
            </a:r>
          </a:p>
          <a:p>
            <a:pPr marL="342900" indent="-3429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r>
              <a:rPr lang="et-EE" sz="2000" kern="0" dirty="0">
                <a:solidFill>
                  <a:srgbClr val="14293F">
                    <a:lumMod val="90000"/>
                    <a:lumOff val="10000"/>
                  </a:srgbClr>
                </a:solidFill>
              </a:rPr>
              <a:t>Selgita välja potentsiaalsed võltsimise võimalused </a:t>
            </a:r>
          </a:p>
          <a:p>
            <a:pPr marL="342900" indent="-3429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r>
              <a:rPr lang="et-EE" sz="2000" kern="0" dirty="0">
                <a:solidFill>
                  <a:srgbClr val="14293F">
                    <a:lumMod val="90000"/>
                    <a:lumOff val="10000"/>
                  </a:srgbClr>
                </a:solidFill>
              </a:rPr>
              <a:t>Hinda riski taset</a:t>
            </a:r>
          </a:p>
          <a:p>
            <a:pPr marL="342900" indent="-3429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r>
              <a:rPr lang="et-EE" sz="2000" kern="0" dirty="0">
                <a:solidFill>
                  <a:srgbClr val="14293F">
                    <a:lumMod val="90000"/>
                    <a:lumOff val="10000"/>
                  </a:srgbClr>
                </a:solidFill>
              </a:rPr>
              <a:t>Hinda, kas on vaja täiendavaid kontrollmeetmeid (kui on olemas tõeline risk)</a:t>
            </a:r>
          </a:p>
          <a:p>
            <a:pPr marL="342900" indent="-3429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r>
              <a:rPr lang="et-EE" sz="2000" kern="0" dirty="0">
                <a:solidFill>
                  <a:srgbClr val="14293F">
                    <a:lumMod val="90000"/>
                    <a:lumOff val="10000"/>
                  </a:srgbClr>
                </a:solidFill>
              </a:rPr>
              <a:t>Dokumenteeri leiud ja rakenda tegevused</a:t>
            </a:r>
          </a:p>
          <a:p>
            <a:pPr marL="342900" indent="-3429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r>
              <a:rPr lang="et-EE" sz="2000" kern="0" dirty="0">
                <a:solidFill>
                  <a:srgbClr val="14293F">
                    <a:lumMod val="90000"/>
                    <a:lumOff val="10000"/>
                  </a:srgbClr>
                </a:solidFill>
              </a:rPr>
              <a:t>Üle vaadata/ kontrollida vastavalt vajadusele. Vähemalt kord aastas. </a:t>
            </a:r>
          </a:p>
          <a:p>
            <a:pPr marL="342900" indent="-3429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endParaRPr lang="et-EE" sz="2000" kern="0" dirty="0">
              <a:solidFill>
                <a:srgbClr val="14293F">
                  <a:lumMod val="90000"/>
                  <a:lumOff val="10000"/>
                </a:srgbClr>
              </a:solidFill>
            </a:endParaRP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endParaRPr lang="et-EE" sz="2000" kern="0" dirty="0">
              <a:solidFill>
                <a:srgbClr val="14293F">
                  <a:lumMod val="90000"/>
                  <a:lumOff val="10000"/>
                </a:srgbClr>
              </a:solidFill>
            </a:endParaRPr>
          </a:p>
        </p:txBody>
      </p:sp>
    </p:spTree>
    <p:extLst>
      <p:ext uri="{BB962C8B-B14F-4D97-AF65-F5344CB8AC3E}">
        <p14:creationId xmlns:p14="http://schemas.microsoft.com/office/powerpoint/2010/main" val="367463286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7523" name="Rectangle 7"/>
          <p:cNvSpPr>
            <a:spLocks noChangeArrowheads="1"/>
          </p:cNvSpPr>
          <p:nvPr/>
        </p:nvSpPr>
        <p:spPr bwMode="auto">
          <a:xfrm>
            <a:off x="173038" y="184150"/>
            <a:ext cx="236436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3. Toidu Pettus</a:t>
            </a:r>
          </a:p>
        </p:txBody>
      </p:sp>
      <p:sp>
        <p:nvSpPr>
          <p:cNvPr id="3" name="Rectangle 2"/>
          <p:cNvSpPr/>
          <p:nvPr/>
        </p:nvSpPr>
        <p:spPr>
          <a:xfrm>
            <a:off x="467544" y="796857"/>
            <a:ext cx="7218362" cy="1354217"/>
          </a:xfrm>
          <a:prstGeom prst="rect">
            <a:avLst/>
          </a:prstGeom>
        </p:spPr>
        <p:txBody>
          <a:bodyPr>
            <a:spAutoFit/>
          </a:bodyPr>
          <a:lstStyle/>
          <a:p>
            <a:pPr eaLnBrk="0" fontAlgn="base" hangingPunct="0">
              <a:lnSpc>
                <a:spcPct val="90000"/>
              </a:lnSpc>
              <a:spcBef>
                <a:spcPct val="70000"/>
              </a:spcBef>
              <a:spcAft>
                <a:spcPct val="0"/>
              </a:spcAft>
              <a:buClr>
                <a:srgbClr val="B0002D"/>
              </a:buClr>
              <a:buSzPct val="85000"/>
              <a:defRPr/>
            </a:pPr>
            <a:endParaRPr lang="et-EE" sz="2000" b="1" kern="0" dirty="0">
              <a:solidFill>
                <a:srgbClr val="14293F">
                  <a:lumMod val="90000"/>
                  <a:lumOff val="10000"/>
                </a:srgbClr>
              </a:solidFill>
            </a:endParaRPr>
          </a:p>
          <a:p>
            <a:pPr eaLnBrk="0" fontAlgn="base" hangingPunct="0">
              <a:lnSpc>
                <a:spcPct val="90000"/>
              </a:lnSpc>
              <a:spcBef>
                <a:spcPct val="70000"/>
              </a:spcBef>
              <a:spcAft>
                <a:spcPct val="0"/>
              </a:spcAft>
              <a:buClr>
                <a:srgbClr val="B0002D"/>
              </a:buClr>
              <a:buSzPct val="85000"/>
              <a:defRPr/>
            </a:pPr>
            <a:endParaRPr lang="et-EE" sz="2000" b="1" kern="0" dirty="0">
              <a:solidFill>
                <a:srgbClr val="14293F">
                  <a:lumMod val="90000"/>
                  <a:lumOff val="10000"/>
                </a:srgbClr>
              </a:solidFill>
            </a:endParaRP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endParaRPr lang="et-EE" sz="2000" kern="0" dirty="0">
              <a:solidFill>
                <a:srgbClr val="14293F">
                  <a:lumMod val="90000"/>
                  <a:lumOff val="10000"/>
                </a:srgb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960" y="868922"/>
            <a:ext cx="4333875"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80705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7523" name="Rectangle 7"/>
          <p:cNvSpPr>
            <a:spLocks noChangeArrowheads="1"/>
          </p:cNvSpPr>
          <p:nvPr/>
        </p:nvSpPr>
        <p:spPr bwMode="auto">
          <a:xfrm>
            <a:off x="173038" y="184150"/>
            <a:ext cx="236436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3. Toidu Pettus</a:t>
            </a:r>
          </a:p>
        </p:txBody>
      </p:sp>
      <p:sp>
        <p:nvSpPr>
          <p:cNvPr id="3" name="Rectangle 2"/>
          <p:cNvSpPr/>
          <p:nvPr/>
        </p:nvSpPr>
        <p:spPr>
          <a:xfrm>
            <a:off x="467544" y="796857"/>
            <a:ext cx="8136904" cy="6161687"/>
          </a:xfrm>
          <a:prstGeom prst="rect">
            <a:avLst/>
          </a:prstGeom>
        </p:spPr>
        <p:txBody>
          <a:bodyPr wrap="square">
            <a:spAutoFit/>
          </a:bodyPr>
          <a:lstStyle/>
          <a:p>
            <a:pPr eaLnBrk="0" fontAlgn="base" hangingPunct="0">
              <a:lnSpc>
                <a:spcPct val="90000"/>
              </a:lnSpc>
              <a:spcBef>
                <a:spcPct val="70000"/>
              </a:spcBef>
              <a:spcAft>
                <a:spcPct val="0"/>
              </a:spcAft>
              <a:buClr>
                <a:srgbClr val="B0002D"/>
              </a:buClr>
              <a:buSzPct val="85000"/>
              <a:defRPr/>
            </a:pPr>
            <a:endParaRPr lang="et-EE" sz="2000" b="1" kern="0" dirty="0">
              <a:solidFill>
                <a:srgbClr val="14293F">
                  <a:lumMod val="90000"/>
                  <a:lumOff val="10000"/>
                </a:srgbClr>
              </a:solidFill>
            </a:endParaRPr>
          </a:p>
          <a:p>
            <a:pPr eaLnBrk="0" fontAlgn="base" hangingPunct="0">
              <a:lnSpc>
                <a:spcPct val="90000"/>
              </a:lnSpc>
              <a:spcBef>
                <a:spcPct val="70000"/>
              </a:spcBef>
              <a:spcAft>
                <a:spcPct val="0"/>
              </a:spcAft>
              <a:buClr>
                <a:srgbClr val="B0002D"/>
              </a:buClr>
              <a:buSzPct val="85000"/>
              <a:defRPr/>
            </a:pPr>
            <a:r>
              <a:rPr lang="et-EE" sz="2400" kern="0" dirty="0">
                <a:solidFill>
                  <a:srgbClr val="C00000"/>
                </a:solidFill>
              </a:rPr>
              <a:t>Riskianalüüsi ülevaatamine: </a:t>
            </a:r>
          </a:p>
          <a:p>
            <a:pPr eaLnBrk="0" fontAlgn="base" hangingPunct="0">
              <a:lnSpc>
                <a:spcPct val="90000"/>
              </a:lnSpc>
              <a:spcBef>
                <a:spcPct val="70000"/>
              </a:spcBef>
              <a:spcAft>
                <a:spcPct val="0"/>
              </a:spcAft>
              <a:buClr>
                <a:srgbClr val="B0002D"/>
              </a:buClr>
              <a:buSzPct val="85000"/>
              <a:defRPr/>
            </a:pPr>
            <a:r>
              <a:rPr lang="et-EE" sz="2000" kern="0" dirty="0">
                <a:solidFill>
                  <a:schemeClr val="accent4">
                    <a:lumMod val="90000"/>
                    <a:lumOff val="10000"/>
                  </a:schemeClr>
                </a:solidFill>
              </a:rPr>
              <a:t>Vähemalt kord aastas</a:t>
            </a:r>
          </a:p>
          <a:p>
            <a:pPr eaLnBrk="0" fontAlgn="base" hangingPunct="0">
              <a:lnSpc>
                <a:spcPct val="90000"/>
              </a:lnSpc>
              <a:spcBef>
                <a:spcPct val="70000"/>
              </a:spcBef>
              <a:spcAft>
                <a:spcPct val="0"/>
              </a:spcAft>
              <a:buClr>
                <a:srgbClr val="B0002D"/>
              </a:buClr>
              <a:buSzPct val="85000"/>
              <a:defRPr/>
            </a:pPr>
            <a:r>
              <a:rPr lang="et-EE" sz="2000" kern="0" dirty="0">
                <a:solidFill>
                  <a:schemeClr val="accent4">
                    <a:lumMod val="90000"/>
                    <a:lumOff val="10000"/>
                  </a:schemeClr>
                </a:solidFill>
              </a:rPr>
              <a:t>Eeldatakse, et järgmistel juhtudel võiks riskianalüüsi üle vaadata: </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chemeClr val="accent4">
                    <a:lumMod val="90000"/>
                    <a:lumOff val="10000"/>
                  </a:schemeClr>
                </a:solidFill>
              </a:rPr>
              <a:t>Uus tooraine</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chemeClr val="accent4">
                    <a:lumMod val="90000"/>
                    <a:lumOff val="10000"/>
                  </a:schemeClr>
                </a:solidFill>
              </a:rPr>
              <a:t>Uus tarnija</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chemeClr val="accent4">
                    <a:lumMod val="90000"/>
                    <a:lumOff val="10000"/>
                  </a:schemeClr>
                </a:solidFill>
              </a:rPr>
              <a:t>Päritoluriigi muutumine</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chemeClr val="accent4">
                    <a:lumMod val="90000"/>
                    <a:lumOff val="10000"/>
                  </a:schemeClr>
                </a:solidFill>
              </a:rPr>
              <a:t>Oluline muudatus tarnijal (uued omanikud, finantsküsimused, sertifikaadi kaotamine)</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chemeClr val="accent4">
                    <a:lumMod val="90000"/>
                    <a:lumOff val="10000"/>
                  </a:schemeClr>
                </a:solidFill>
              </a:rPr>
              <a:t>Olulised muutused turutingimustes - puudujääk - hinnakõikumised</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chemeClr val="accent4">
                    <a:lumMod val="90000"/>
                    <a:lumOff val="10000"/>
                  </a:schemeClr>
                </a:solidFill>
              </a:rPr>
              <a:t>Tähtis uus oht on ilmnenud</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r>
              <a:rPr lang="et-EE" sz="2000" kern="0" dirty="0">
                <a:solidFill>
                  <a:schemeClr val="accent4">
                    <a:lumMod val="90000"/>
                    <a:lumOff val="10000"/>
                  </a:schemeClr>
                </a:solidFill>
              </a:rPr>
              <a:t>Tarnija hindamisprotsess tuvastab uue või tõstatatud ohu</a:t>
            </a: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endParaRPr lang="et-EE" sz="2000" kern="0" dirty="0">
              <a:solidFill>
                <a:srgbClr val="14293F">
                  <a:lumMod val="90000"/>
                  <a:lumOff val="10000"/>
                </a:srgbClr>
              </a:solidFill>
            </a:endParaRPr>
          </a:p>
        </p:txBody>
      </p:sp>
    </p:spTree>
    <p:extLst>
      <p:ext uri="{BB962C8B-B14F-4D97-AF65-F5344CB8AC3E}">
        <p14:creationId xmlns:p14="http://schemas.microsoft.com/office/powerpoint/2010/main" val="237143480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7523" name="Rectangle 7"/>
          <p:cNvSpPr>
            <a:spLocks noChangeArrowheads="1"/>
          </p:cNvSpPr>
          <p:nvPr/>
        </p:nvSpPr>
        <p:spPr bwMode="auto">
          <a:xfrm>
            <a:off x="173038" y="184150"/>
            <a:ext cx="236436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3. Toidu Pettus</a:t>
            </a:r>
          </a:p>
        </p:txBody>
      </p:sp>
      <p:sp>
        <p:nvSpPr>
          <p:cNvPr id="3" name="Rectangle 2"/>
          <p:cNvSpPr/>
          <p:nvPr/>
        </p:nvSpPr>
        <p:spPr>
          <a:xfrm>
            <a:off x="702644" y="829123"/>
            <a:ext cx="7218362" cy="6155531"/>
          </a:xfrm>
          <a:prstGeom prst="rect">
            <a:avLst/>
          </a:prstGeom>
        </p:spPr>
        <p:txBody>
          <a:bodyPr>
            <a:spAutoFit/>
          </a:bodyPr>
          <a:lstStyle/>
          <a:p>
            <a:pPr marL="342900" indent="-3429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r>
              <a:rPr lang="et-EE" sz="2000" kern="0" dirty="0">
                <a:solidFill>
                  <a:srgbClr val="14293F">
                    <a:lumMod val="90000"/>
                    <a:lumOff val="10000"/>
                  </a:srgbClr>
                </a:solidFill>
              </a:rPr>
              <a:t>Viited, kust saab infot:</a:t>
            </a:r>
          </a:p>
          <a:p>
            <a:pPr marL="342900" indent="-342900">
              <a:buFont typeface="Wingdings" panose="05000000000000000000" pitchFamily="2" charset="2"/>
              <a:buChar char="v"/>
            </a:pPr>
            <a:r>
              <a:rPr lang="en-US" sz="2000" dirty="0"/>
              <a:t> </a:t>
            </a:r>
            <a:r>
              <a:rPr lang="en-US" dirty="0"/>
              <a:t>US </a:t>
            </a:r>
            <a:r>
              <a:rPr lang="en-US" dirty="0" err="1"/>
              <a:t>Pharmacopeial</a:t>
            </a:r>
            <a:r>
              <a:rPr lang="en-US" dirty="0"/>
              <a:t> Convention (USP): </a:t>
            </a:r>
            <a:r>
              <a:rPr lang="en-US" dirty="0">
                <a:hlinkClick r:id="rId3"/>
              </a:rPr>
              <a:t>https://www.foodfraud.org/</a:t>
            </a:r>
            <a:endParaRPr lang="et-EE" dirty="0"/>
          </a:p>
          <a:p>
            <a:endParaRPr lang="et-EE" dirty="0"/>
          </a:p>
          <a:p>
            <a:pPr marL="285750" indent="-285750">
              <a:buFont typeface="Wingdings" panose="05000000000000000000" pitchFamily="2" charset="2"/>
              <a:buChar char="v"/>
            </a:pPr>
            <a:r>
              <a:rPr lang="en-US" dirty="0"/>
              <a:t>US National Center for Food Protection and Defense (NCFPD):</a:t>
            </a:r>
          </a:p>
          <a:p>
            <a:r>
              <a:rPr lang="en-US" dirty="0">
                <a:hlinkClick r:id="rId4"/>
              </a:rPr>
              <a:t>https://www.ncfpd.umn.edu/</a:t>
            </a:r>
            <a:endParaRPr lang="et-EE" dirty="0"/>
          </a:p>
          <a:p>
            <a:endParaRPr lang="et-EE" dirty="0"/>
          </a:p>
          <a:p>
            <a:pPr marL="285750" indent="-285750">
              <a:buFont typeface="Wingdings" panose="05000000000000000000" pitchFamily="2" charset="2"/>
              <a:buChar char="v"/>
            </a:pPr>
            <a:r>
              <a:rPr lang="en-US" dirty="0"/>
              <a:t> US Michigan State University: </a:t>
            </a:r>
            <a:r>
              <a:rPr lang="en-US" dirty="0">
                <a:hlinkClick r:id="rId5"/>
              </a:rPr>
              <a:t>http://foodfraud.msu.edu/</a:t>
            </a:r>
            <a:endParaRPr lang="et-EE" dirty="0"/>
          </a:p>
          <a:p>
            <a:endParaRPr lang="et-EE" dirty="0"/>
          </a:p>
          <a:p>
            <a:pPr marL="285750" indent="-285750">
              <a:buFont typeface="Wingdings" panose="05000000000000000000" pitchFamily="2" charset="2"/>
              <a:buChar char="v"/>
            </a:pPr>
            <a:r>
              <a:rPr lang="en-US" dirty="0"/>
              <a:t>US Food and Drug Administration (FDA): </a:t>
            </a:r>
            <a:r>
              <a:rPr lang="en-US" dirty="0">
                <a:hlinkClick r:id="rId6"/>
              </a:rPr>
              <a:t>http://www.fda.gov/Food/FoodDefense</a:t>
            </a:r>
            <a:endParaRPr lang="et-EE" dirty="0"/>
          </a:p>
          <a:p>
            <a:endParaRPr lang="en-US" dirty="0"/>
          </a:p>
          <a:p>
            <a:pPr marL="285750" indent="-285750">
              <a:buFont typeface="Wingdings" panose="05000000000000000000" pitchFamily="2" charset="2"/>
              <a:buChar char="v"/>
            </a:pPr>
            <a:r>
              <a:rPr lang="en-US" dirty="0"/>
              <a:t> UK Food Standards Agency (FSA): </a:t>
            </a:r>
            <a:r>
              <a:rPr lang="en-US" dirty="0">
                <a:hlinkClick r:id="rId7"/>
              </a:rPr>
              <a:t>http://www.food.gov.uk/enforcement/foodfraud</a:t>
            </a:r>
            <a:endParaRPr lang="et-EE" dirty="0"/>
          </a:p>
          <a:p>
            <a:endParaRPr lang="et-EE" dirty="0"/>
          </a:p>
          <a:p>
            <a:pPr marL="285750" indent="-285750">
              <a:buFont typeface="Wingdings" panose="05000000000000000000" pitchFamily="2" charset="2"/>
              <a:buChar char="v"/>
            </a:pPr>
            <a:r>
              <a:rPr lang="en-US" dirty="0"/>
              <a:t> UK Serious Fraud Office: </a:t>
            </a:r>
            <a:r>
              <a:rPr lang="en-US" dirty="0">
                <a:hlinkClick r:id="rId8"/>
              </a:rPr>
              <a:t>http://www.sfo.gov.uk/fraud</a:t>
            </a:r>
            <a:endParaRPr lang="et-EE" dirty="0"/>
          </a:p>
          <a:p>
            <a:endParaRPr lang="en-US" dirty="0"/>
          </a:p>
          <a:p>
            <a:pPr marL="285750" indent="-285750">
              <a:buFont typeface="Wingdings" panose="05000000000000000000" pitchFamily="2" charset="2"/>
              <a:buChar char="v"/>
            </a:pPr>
            <a:r>
              <a:rPr lang="en-US" dirty="0"/>
              <a:t> UK Food and Drink Federation (FDF): </a:t>
            </a:r>
            <a:r>
              <a:rPr lang="en-US" dirty="0">
                <a:hlinkClick r:id="rId9"/>
              </a:rPr>
              <a:t>http://www.fdf.org.uk/corporate_pubs/Food-</a:t>
            </a:r>
            <a:r>
              <a:rPr lang="et-EE" dirty="0">
                <a:hlinkClick r:id="rId9"/>
              </a:rPr>
              <a:t> </a:t>
            </a:r>
            <a:r>
              <a:rPr lang="en-US" dirty="0">
                <a:hlinkClick r:id="rId9"/>
              </a:rPr>
              <a:t>Authenticity-guide-2014.pdf</a:t>
            </a:r>
            <a:endParaRPr lang="et-EE" dirty="0"/>
          </a:p>
          <a:p>
            <a:pPr marL="285750" indent="-285750">
              <a:buFont typeface="Wingdings" panose="05000000000000000000" pitchFamily="2" charset="2"/>
              <a:buChar char="v"/>
            </a:pPr>
            <a:r>
              <a:rPr lang="et-EE" dirty="0">
                <a:hlinkClick r:id="rId10"/>
              </a:rPr>
              <a:t>https://trello.com/b/aoFO1UEf/food-fraud-risk-information</a:t>
            </a:r>
            <a:endParaRPr lang="et-EE" kern="0" dirty="0">
              <a:solidFill>
                <a:srgbClr val="14293F">
                  <a:lumMod val="90000"/>
                  <a:lumOff val="10000"/>
                </a:srgbClr>
              </a:solidFill>
            </a:endParaRPr>
          </a:p>
          <a:p>
            <a:pPr marL="342900" indent="-342900" eaLnBrk="0" fontAlgn="base" hangingPunct="0">
              <a:lnSpc>
                <a:spcPct val="90000"/>
              </a:lnSpc>
              <a:spcBef>
                <a:spcPct val="70000"/>
              </a:spcBef>
              <a:spcAft>
                <a:spcPct val="0"/>
              </a:spcAft>
              <a:buClr>
                <a:srgbClr val="B0002D"/>
              </a:buClr>
              <a:buSzPct val="85000"/>
              <a:buFont typeface="Arial" panose="020B0604020202020204" pitchFamily="34" charset="0"/>
              <a:buChar char="•"/>
              <a:defRPr/>
            </a:pPr>
            <a:endParaRPr lang="et-EE" sz="2000" kern="0" dirty="0">
              <a:solidFill>
                <a:srgbClr val="14293F">
                  <a:lumMod val="90000"/>
                  <a:lumOff val="10000"/>
                </a:srgbClr>
              </a:solidFill>
            </a:endParaRPr>
          </a:p>
        </p:txBody>
      </p:sp>
    </p:spTree>
    <p:extLst>
      <p:ext uri="{BB962C8B-B14F-4D97-AF65-F5344CB8AC3E}">
        <p14:creationId xmlns:p14="http://schemas.microsoft.com/office/powerpoint/2010/main" val="185580705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7523" name="Rectangle 7"/>
          <p:cNvSpPr>
            <a:spLocks noChangeArrowheads="1"/>
          </p:cNvSpPr>
          <p:nvPr/>
        </p:nvSpPr>
        <p:spPr bwMode="auto">
          <a:xfrm>
            <a:off x="173038" y="184150"/>
            <a:ext cx="236436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3. Toidu Pettus</a:t>
            </a:r>
          </a:p>
        </p:txBody>
      </p:sp>
      <p:sp>
        <p:nvSpPr>
          <p:cNvPr id="3" name="Rectangle 2"/>
          <p:cNvSpPr/>
          <p:nvPr/>
        </p:nvSpPr>
        <p:spPr>
          <a:xfrm>
            <a:off x="323528" y="839788"/>
            <a:ext cx="8424936" cy="2062103"/>
          </a:xfrm>
          <a:prstGeom prst="rect">
            <a:avLst/>
          </a:prstGeom>
        </p:spPr>
        <p:txBody>
          <a:bodyPr wrap="square">
            <a:spAutoFit/>
          </a:bodyPr>
          <a:lstStyle/>
          <a:p>
            <a:r>
              <a:rPr lang="en-US" sz="1600" dirty="0">
                <a:solidFill>
                  <a:srgbClr val="B1002D"/>
                </a:solidFill>
              </a:rPr>
              <a:t>http://www.foodfraud.org/node </a:t>
            </a:r>
            <a:r>
              <a:rPr lang="en-US" sz="1600" dirty="0">
                <a:solidFill>
                  <a:srgbClr val="19324B"/>
                </a:solidFill>
              </a:rPr>
              <a:t>&lt;-Excellent</a:t>
            </a:r>
          </a:p>
          <a:p>
            <a:r>
              <a:rPr lang="en-US" sz="1600" dirty="0">
                <a:solidFill>
                  <a:srgbClr val="19324B"/>
                </a:solidFill>
              </a:rPr>
              <a:t>• </a:t>
            </a:r>
            <a:r>
              <a:rPr lang="en-US" sz="1600" dirty="0">
                <a:solidFill>
                  <a:srgbClr val="B1002D"/>
                </a:solidFill>
              </a:rPr>
              <a:t>https://www.food.gov.uk/enforcement/foodfraud</a:t>
            </a:r>
          </a:p>
          <a:p>
            <a:r>
              <a:rPr lang="en-US" sz="1600" dirty="0">
                <a:solidFill>
                  <a:srgbClr val="19324B"/>
                </a:solidFill>
              </a:rPr>
              <a:t>• </a:t>
            </a:r>
            <a:r>
              <a:rPr lang="en-US" sz="1600" dirty="0">
                <a:solidFill>
                  <a:srgbClr val="B1002D"/>
                </a:solidFill>
              </a:rPr>
              <a:t>www.ssafe-food.org</a:t>
            </a:r>
          </a:p>
          <a:p>
            <a:r>
              <a:rPr lang="en-US" sz="1600" dirty="0">
                <a:solidFill>
                  <a:srgbClr val="19324B"/>
                </a:solidFill>
              </a:rPr>
              <a:t>•  </a:t>
            </a:r>
            <a:r>
              <a:rPr lang="en-US" sz="1600" dirty="0">
                <a:solidFill>
                  <a:srgbClr val="B1002D"/>
                </a:solidFill>
              </a:rPr>
              <a:t>5-point Action Plan and ongoing initiatives</a:t>
            </a:r>
          </a:p>
          <a:p>
            <a:r>
              <a:rPr lang="en-US" sz="1600" dirty="0">
                <a:solidFill>
                  <a:srgbClr val="19324B"/>
                </a:solidFill>
              </a:rPr>
              <a:t>• </a:t>
            </a:r>
            <a:r>
              <a:rPr lang="en-US" sz="1600" dirty="0">
                <a:solidFill>
                  <a:srgbClr val="B1002D"/>
                </a:solidFill>
              </a:rPr>
              <a:t>European Parliament's own initiative report on “the food crisis, fraud in the food</a:t>
            </a:r>
          </a:p>
          <a:p>
            <a:r>
              <a:rPr lang="en-US" sz="1600" dirty="0">
                <a:solidFill>
                  <a:srgbClr val="B1002D"/>
                </a:solidFill>
              </a:rPr>
              <a:t>chain and the control thereof”</a:t>
            </a:r>
          </a:p>
          <a:p>
            <a:r>
              <a:rPr lang="en-US" sz="1600" dirty="0">
                <a:solidFill>
                  <a:srgbClr val="19324B"/>
                </a:solidFill>
              </a:rPr>
              <a:t>•  New </a:t>
            </a:r>
            <a:r>
              <a:rPr lang="en-US" sz="1600" dirty="0">
                <a:solidFill>
                  <a:srgbClr val="B1002D"/>
                </a:solidFill>
              </a:rPr>
              <a:t>training on new investigation/control techniques </a:t>
            </a:r>
            <a:r>
              <a:rPr lang="en-US" sz="1600" dirty="0">
                <a:solidFill>
                  <a:srgbClr val="19324B"/>
                </a:solidFill>
              </a:rPr>
              <a:t>(fraud and internet sales) under</a:t>
            </a:r>
          </a:p>
          <a:p>
            <a:r>
              <a:rPr lang="en-US" sz="1600" dirty="0">
                <a:solidFill>
                  <a:srgbClr val="19324B"/>
                </a:solidFill>
              </a:rPr>
              <a:t>the </a:t>
            </a:r>
            <a:r>
              <a:rPr lang="en-US" sz="1600" dirty="0">
                <a:solidFill>
                  <a:srgbClr val="B1002D"/>
                </a:solidFill>
              </a:rPr>
              <a:t>Better Training for Safer Food </a:t>
            </a:r>
            <a:r>
              <a:rPr lang="en-US" sz="1600" dirty="0">
                <a:solidFill>
                  <a:srgbClr val="19324B"/>
                </a:solidFill>
              </a:rPr>
              <a:t>Initiative</a:t>
            </a:r>
          </a:p>
        </p:txBody>
      </p:sp>
    </p:spTree>
    <p:extLst>
      <p:ext uri="{BB962C8B-B14F-4D97-AF65-F5344CB8AC3E}">
        <p14:creationId xmlns:p14="http://schemas.microsoft.com/office/powerpoint/2010/main" val="141929010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13"/>
          <p:cNvSpPr>
            <a:spLocks noGrp="1" noChangeArrowheads="1"/>
          </p:cNvSpPr>
          <p:nvPr>
            <p:ph type="ctrTitle"/>
          </p:nvPr>
        </p:nvSpPr>
        <p:spPr/>
        <p:txBody>
          <a:bodyPr/>
          <a:lstStyle/>
          <a:p>
            <a:pPr eaLnBrk="1" hangingPunct="1"/>
            <a:br>
              <a:rPr lang="en-GB" altLang="fr-FR" sz="2000" b="1">
                <a:solidFill>
                  <a:srgbClr val="B3B3B3"/>
                </a:solidFill>
              </a:rPr>
            </a:br>
            <a:endParaRPr lang="fr-FR" altLang="et-EE" sz="2000" b="1">
              <a:solidFill>
                <a:srgbClr val="B3B3B3"/>
              </a:solidFill>
            </a:endParaRPr>
          </a:p>
        </p:txBody>
      </p:sp>
      <p:sp>
        <p:nvSpPr>
          <p:cNvPr id="103427" name="Rectangle 114"/>
          <p:cNvSpPr>
            <a:spLocks noGrp="1" noChangeArrowheads="1"/>
          </p:cNvSpPr>
          <p:nvPr>
            <p:ph type="subTitle" idx="1"/>
          </p:nvPr>
        </p:nvSpPr>
        <p:spPr/>
        <p:txBody>
          <a:bodyPr/>
          <a:lstStyle/>
          <a:p>
            <a:pPr eaLnBrk="1" hangingPunct="1"/>
            <a:r>
              <a:rPr lang="et-EE" altLang="et-EE" dirty="0"/>
              <a:t>4. </a:t>
            </a:r>
            <a:r>
              <a:rPr lang="et-EE" dirty="0">
                <a:solidFill>
                  <a:schemeClr val="accent3"/>
                </a:solidFill>
                <a:ea typeface="Calibri"/>
                <a:cs typeface="Times New Roman"/>
              </a:rPr>
              <a:t>Toidu Kaitse/ Toidu pettus erinevates </a:t>
            </a:r>
            <a:r>
              <a:rPr lang="en-US" dirty="0">
                <a:solidFill>
                  <a:schemeClr val="accent3"/>
                </a:solidFill>
                <a:ea typeface="Calibri"/>
                <a:cs typeface="Times New Roman"/>
              </a:rPr>
              <a:t>standard</a:t>
            </a:r>
            <a:r>
              <a:rPr lang="et-EE" dirty="0">
                <a:solidFill>
                  <a:schemeClr val="accent3"/>
                </a:solidFill>
                <a:ea typeface="Calibri"/>
                <a:cs typeface="Times New Roman"/>
              </a:rPr>
              <a:t>ites</a:t>
            </a:r>
            <a:endParaRPr lang="en-GB" altLang="et-EE" dirty="0">
              <a:solidFill>
                <a:schemeClr val="accent3"/>
              </a:solidFill>
            </a:endParaRPr>
          </a:p>
        </p:txBody>
      </p:sp>
      <p:pic>
        <p:nvPicPr>
          <p:cNvPr id="103428" name="Picture 117" descr="BV_NewLogo2007_Qv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200" y="5221288"/>
            <a:ext cx="23780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97062"/>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395536" y="332656"/>
            <a:ext cx="7893050" cy="654050"/>
          </a:xfrm>
        </p:spPr>
        <p:txBody>
          <a:bodyPr/>
          <a:lstStyle/>
          <a:p>
            <a:pPr eaLnBrk="1" hangingPunct="1"/>
            <a:r>
              <a:rPr lang="et-EE" altLang="et-EE" dirty="0"/>
              <a:t> 4. </a:t>
            </a:r>
            <a:r>
              <a:rPr lang="et-EE" dirty="0">
                <a:solidFill>
                  <a:srgbClr val="A51F2B"/>
                </a:solidFill>
                <a:ea typeface="Calibri"/>
                <a:cs typeface="Times New Roman"/>
              </a:rPr>
              <a:t>Toidu Kaitse/ Toidu pettus erinevates </a:t>
            </a:r>
            <a:r>
              <a:rPr lang="en-US" dirty="0">
                <a:solidFill>
                  <a:srgbClr val="A51F2B"/>
                </a:solidFill>
                <a:ea typeface="Calibri"/>
                <a:cs typeface="Times New Roman"/>
              </a:rPr>
              <a:t>standard</a:t>
            </a:r>
            <a:r>
              <a:rPr lang="et-EE" dirty="0" err="1">
                <a:solidFill>
                  <a:srgbClr val="A51F2B"/>
                </a:solidFill>
                <a:ea typeface="Calibri"/>
                <a:cs typeface="Times New Roman"/>
              </a:rPr>
              <a:t>ites</a:t>
            </a:r>
            <a:br>
              <a:rPr lang="en-US" sz="1200" dirty="0">
                <a:latin typeface="Calibri"/>
                <a:ea typeface="Calibri"/>
                <a:cs typeface="Times New Roman"/>
              </a:rPr>
            </a:br>
            <a:endParaRPr lang="en-GB" altLang="et-EE" dirty="0"/>
          </a:p>
        </p:txBody>
      </p:sp>
      <p:sp>
        <p:nvSpPr>
          <p:cNvPr id="91139" name="Rectangle 3"/>
          <p:cNvSpPr>
            <a:spLocks noGrp="1" noChangeArrowheads="1"/>
          </p:cNvSpPr>
          <p:nvPr>
            <p:ph type="body" idx="1"/>
          </p:nvPr>
        </p:nvSpPr>
        <p:spPr>
          <a:xfrm>
            <a:off x="323528" y="980728"/>
            <a:ext cx="8558213" cy="5199063"/>
          </a:xfrm>
        </p:spPr>
        <p:txBody>
          <a:bodyPr/>
          <a:lstStyle/>
          <a:p>
            <a:pPr lvl="1" eaLnBrk="1" hangingPunct="1">
              <a:defRPr/>
            </a:pPr>
            <a:endParaRPr lang="et-EE" dirty="0"/>
          </a:p>
          <a:p>
            <a:pPr lvl="1" eaLnBrk="1" hangingPunct="1">
              <a:buFont typeface="Wingdings" pitchFamily="2" charset="2"/>
              <a:buNone/>
              <a:defRPr/>
            </a:pPr>
            <a:endParaRPr lang="en-GB" dirty="0"/>
          </a:p>
          <a:p>
            <a:pPr lvl="1" eaLnBrk="1" hangingPunct="1">
              <a:defRPr/>
            </a:pPr>
            <a:endParaRPr lang="fr-FR" dirty="0"/>
          </a:p>
          <a:p>
            <a:pPr marL="263525" lvl="1" indent="0" eaLnBrk="1" hangingPunct="1">
              <a:buFont typeface="Wingdings" pitchFamily="2" charset="2"/>
              <a:buNone/>
              <a:defRPr/>
            </a:pPr>
            <a:endParaRPr lang="en-GB" dirty="0"/>
          </a:p>
          <a:p>
            <a:pPr eaLnBrk="1" hangingPunct="1">
              <a:buFont typeface="Arial" pitchFamily="34" charset="0"/>
              <a:buNone/>
              <a:defRPr/>
            </a:pPr>
            <a:endParaRPr lang="en-GB" sz="1800" dirty="0"/>
          </a:p>
        </p:txBody>
      </p:sp>
      <p:sp>
        <p:nvSpPr>
          <p:cNvPr id="2" name="Rectangle 1"/>
          <p:cNvSpPr/>
          <p:nvPr/>
        </p:nvSpPr>
        <p:spPr>
          <a:xfrm>
            <a:off x="251520" y="836712"/>
            <a:ext cx="8712968" cy="6095002"/>
          </a:xfrm>
          <a:prstGeom prst="rect">
            <a:avLst/>
          </a:prstGeom>
        </p:spPr>
        <p:txBody>
          <a:bodyPr wrap="square">
            <a:spAutoFit/>
          </a:bodyPr>
          <a:lstStyle/>
          <a:p>
            <a:pPr>
              <a:lnSpc>
                <a:spcPct val="115000"/>
              </a:lnSpc>
              <a:spcAft>
                <a:spcPts val="0"/>
              </a:spcAft>
            </a:pPr>
            <a:r>
              <a:rPr lang="en-US" sz="2000" dirty="0">
                <a:solidFill>
                  <a:srgbClr val="68665C"/>
                </a:solidFill>
                <a:ea typeface="Calibri"/>
                <a:cs typeface="Times New Roman"/>
              </a:rPr>
              <a:t>• </a:t>
            </a:r>
            <a:r>
              <a:rPr lang="en-US" b="1" dirty="0">
                <a:solidFill>
                  <a:srgbClr val="132638"/>
                </a:solidFill>
                <a:ea typeface="Calibri"/>
                <a:cs typeface="Times New Roman"/>
              </a:rPr>
              <a:t>GFSI Benchmarking Requirements </a:t>
            </a:r>
            <a:r>
              <a:rPr lang="et-EE" dirty="0">
                <a:solidFill>
                  <a:srgbClr val="19324B"/>
                </a:solidFill>
                <a:ea typeface="Calibri"/>
                <a:cs typeface="Times New Roman"/>
              </a:rPr>
              <a:t>nõuab toiduainetega seotud pettuste käsitlemist GFSI standardites. Näiteid GFSI standarditest: </a:t>
            </a:r>
          </a:p>
          <a:p>
            <a:pPr marL="342900" lvl="0" indent="-342900">
              <a:lnSpc>
                <a:spcPct val="115000"/>
              </a:lnSpc>
              <a:spcAft>
                <a:spcPts val="375"/>
              </a:spcAft>
              <a:buSzPts val="1000"/>
              <a:buFont typeface="Symbol"/>
              <a:buChar char=""/>
              <a:tabLst>
                <a:tab pos="457200" algn="l"/>
              </a:tabLst>
            </a:pPr>
            <a:r>
              <a:rPr lang="et-EE" sz="1600" dirty="0">
                <a:latin typeface="Calibri"/>
                <a:ea typeface="Calibri"/>
                <a:cs typeface="Times New Roman"/>
              </a:rPr>
              <a:t> </a:t>
            </a:r>
            <a:r>
              <a:rPr lang="en-US" sz="1600" dirty="0">
                <a:solidFill>
                  <a:srgbClr val="515157"/>
                </a:solidFill>
                <a:latin typeface="Open Sans"/>
                <a:ea typeface="Times New Roman"/>
                <a:cs typeface="Times New Roman"/>
              </a:rPr>
              <a:t>SQF Safe Quality Food </a:t>
            </a:r>
            <a:endParaRPr lang="en-US" sz="1600" dirty="0">
              <a:solidFill>
                <a:srgbClr val="515157"/>
              </a:solidFill>
              <a:latin typeface="Calibri"/>
              <a:ea typeface="Calibri"/>
              <a:cs typeface="Times New Roman"/>
            </a:endParaRPr>
          </a:p>
          <a:p>
            <a:pPr marL="342900" lvl="0" indent="-342900">
              <a:lnSpc>
                <a:spcPct val="115000"/>
              </a:lnSpc>
              <a:spcAft>
                <a:spcPts val="375"/>
              </a:spcAft>
              <a:buSzPts val="1000"/>
              <a:buFont typeface="Symbol"/>
              <a:buChar char=""/>
              <a:tabLst>
                <a:tab pos="457200" algn="l"/>
              </a:tabLst>
            </a:pPr>
            <a:r>
              <a:rPr lang="en-US" sz="1600" dirty="0">
                <a:solidFill>
                  <a:srgbClr val="515157"/>
                </a:solidFill>
                <a:latin typeface="Open Sans"/>
                <a:ea typeface="Times New Roman"/>
                <a:cs typeface="Times New Roman"/>
              </a:rPr>
              <a:t>FSSC 22000 - Food Safety System Certification</a:t>
            </a:r>
            <a:endParaRPr lang="en-US" sz="1600" dirty="0">
              <a:solidFill>
                <a:srgbClr val="515157"/>
              </a:solidFill>
              <a:latin typeface="Calibri"/>
              <a:ea typeface="Calibri"/>
              <a:cs typeface="Times New Roman"/>
            </a:endParaRPr>
          </a:p>
          <a:p>
            <a:pPr marL="342900" lvl="0" indent="-342900">
              <a:lnSpc>
                <a:spcPct val="115000"/>
              </a:lnSpc>
              <a:spcAft>
                <a:spcPts val="375"/>
              </a:spcAft>
              <a:buSzPts val="1000"/>
              <a:buFont typeface="Symbol"/>
              <a:buChar char=""/>
              <a:tabLst>
                <a:tab pos="457200" algn="l"/>
              </a:tabLst>
            </a:pPr>
            <a:r>
              <a:rPr lang="en-US" sz="1600" dirty="0">
                <a:solidFill>
                  <a:srgbClr val="515157"/>
                </a:solidFill>
                <a:latin typeface="Open Sans"/>
                <a:ea typeface="Times New Roman"/>
                <a:cs typeface="Times New Roman"/>
              </a:rPr>
              <a:t>BRC Global Standard for Food Safety, </a:t>
            </a:r>
            <a:endParaRPr lang="en-US" sz="1600" dirty="0">
              <a:solidFill>
                <a:srgbClr val="515157"/>
              </a:solidFill>
              <a:latin typeface="Calibri"/>
              <a:ea typeface="Calibri"/>
              <a:cs typeface="Times New Roman"/>
            </a:endParaRPr>
          </a:p>
          <a:p>
            <a:pPr marL="342900" lvl="0" indent="-342900">
              <a:lnSpc>
                <a:spcPct val="115000"/>
              </a:lnSpc>
              <a:spcAft>
                <a:spcPts val="375"/>
              </a:spcAft>
              <a:buSzPts val="1000"/>
              <a:buFont typeface="Symbol"/>
              <a:buChar char=""/>
              <a:tabLst>
                <a:tab pos="457200" algn="l"/>
              </a:tabLst>
            </a:pPr>
            <a:r>
              <a:rPr lang="en-US" sz="1600" dirty="0">
                <a:solidFill>
                  <a:srgbClr val="515157"/>
                </a:solidFill>
                <a:latin typeface="Open Sans"/>
                <a:ea typeface="Times New Roman"/>
                <a:cs typeface="Times New Roman"/>
              </a:rPr>
              <a:t>IFS Food </a:t>
            </a:r>
            <a:endParaRPr lang="en-US" sz="1600" dirty="0">
              <a:solidFill>
                <a:srgbClr val="515157"/>
              </a:solidFill>
              <a:latin typeface="Calibri"/>
              <a:ea typeface="Calibri"/>
              <a:cs typeface="Times New Roman"/>
            </a:endParaRPr>
          </a:p>
          <a:p>
            <a:pPr marL="342900" lvl="0" indent="-342900">
              <a:lnSpc>
                <a:spcPct val="115000"/>
              </a:lnSpc>
              <a:spcAft>
                <a:spcPts val="375"/>
              </a:spcAft>
              <a:buSzPts val="1000"/>
              <a:buFont typeface="Symbol"/>
              <a:buChar char=""/>
              <a:tabLst>
                <a:tab pos="457200" algn="l"/>
              </a:tabLst>
            </a:pPr>
            <a:r>
              <a:rPr lang="en-US" sz="1600" dirty="0">
                <a:solidFill>
                  <a:srgbClr val="515157"/>
                </a:solidFill>
                <a:latin typeface="Open Sans"/>
                <a:ea typeface="Times New Roman"/>
                <a:cs typeface="Times New Roman"/>
              </a:rPr>
              <a:t>Canada GAP</a:t>
            </a:r>
            <a:endParaRPr lang="en-US" sz="1600" dirty="0">
              <a:solidFill>
                <a:srgbClr val="515157"/>
              </a:solidFill>
              <a:latin typeface="Calibri"/>
              <a:ea typeface="Calibri"/>
              <a:cs typeface="Times New Roman"/>
            </a:endParaRPr>
          </a:p>
          <a:p>
            <a:pPr marL="342900" lvl="0" indent="-342900">
              <a:lnSpc>
                <a:spcPct val="115000"/>
              </a:lnSpc>
              <a:spcAft>
                <a:spcPts val="375"/>
              </a:spcAft>
              <a:buSzPts val="1000"/>
              <a:buFont typeface="Symbol"/>
              <a:buChar char=""/>
              <a:tabLst>
                <a:tab pos="457200" algn="l"/>
              </a:tabLst>
            </a:pPr>
            <a:r>
              <a:rPr lang="en-US" sz="1600" dirty="0">
                <a:solidFill>
                  <a:srgbClr val="515157"/>
                </a:solidFill>
                <a:latin typeface="Open Sans"/>
                <a:ea typeface="Times New Roman"/>
                <a:cs typeface="Times New Roman"/>
              </a:rPr>
              <a:t>Global Red Meat Standard</a:t>
            </a:r>
            <a:endParaRPr lang="en-US" sz="1600" dirty="0">
              <a:solidFill>
                <a:srgbClr val="515157"/>
              </a:solidFill>
              <a:latin typeface="Calibri"/>
              <a:ea typeface="Calibri"/>
              <a:cs typeface="Times New Roman"/>
            </a:endParaRPr>
          </a:p>
          <a:p>
            <a:pPr marL="342900" lvl="0" indent="-342900">
              <a:lnSpc>
                <a:spcPct val="115000"/>
              </a:lnSpc>
              <a:spcAft>
                <a:spcPts val="375"/>
              </a:spcAft>
              <a:buSzPts val="1000"/>
              <a:buFont typeface="Symbol"/>
              <a:buChar char=""/>
              <a:tabLst>
                <a:tab pos="457200" algn="l"/>
              </a:tabLst>
            </a:pPr>
            <a:r>
              <a:rPr lang="en-US" sz="1600" dirty="0">
                <a:solidFill>
                  <a:srgbClr val="515157"/>
                </a:solidFill>
                <a:latin typeface="Open Sans"/>
                <a:ea typeface="Times New Roman"/>
                <a:cs typeface="Times New Roman"/>
              </a:rPr>
              <a:t>Global GAP</a:t>
            </a:r>
            <a:endParaRPr lang="en-US" sz="1600" dirty="0">
              <a:solidFill>
                <a:srgbClr val="515157"/>
              </a:solidFill>
              <a:latin typeface="Calibri"/>
              <a:ea typeface="Calibri"/>
              <a:cs typeface="Times New Roman"/>
            </a:endParaRPr>
          </a:p>
          <a:p>
            <a:pPr marL="342900" lvl="0" indent="-342900">
              <a:lnSpc>
                <a:spcPct val="115000"/>
              </a:lnSpc>
              <a:spcAft>
                <a:spcPts val="375"/>
              </a:spcAft>
              <a:buSzPts val="1000"/>
              <a:buFont typeface="Symbol"/>
              <a:buChar char=""/>
              <a:tabLst>
                <a:tab pos="457200" algn="l"/>
              </a:tabLst>
            </a:pPr>
            <a:r>
              <a:rPr lang="en-US" sz="1600" dirty="0">
                <a:solidFill>
                  <a:srgbClr val="515157"/>
                </a:solidFill>
                <a:latin typeface="Open Sans"/>
                <a:ea typeface="Times New Roman"/>
                <a:cs typeface="Times New Roman"/>
              </a:rPr>
              <a:t>Global Aquaculture Alliance Seafood Processing Standard</a:t>
            </a:r>
            <a:endParaRPr lang="en-US" sz="1600" dirty="0">
              <a:solidFill>
                <a:srgbClr val="515157"/>
              </a:solidFill>
              <a:latin typeface="Calibri"/>
              <a:ea typeface="Calibri"/>
              <a:cs typeface="Times New Roman"/>
            </a:endParaRPr>
          </a:p>
          <a:p>
            <a:pPr>
              <a:lnSpc>
                <a:spcPct val="115000"/>
              </a:lnSpc>
              <a:spcAft>
                <a:spcPts val="0"/>
              </a:spcAft>
            </a:pPr>
            <a:endParaRPr lang="en-US" sz="1200" dirty="0">
              <a:latin typeface="Calibri"/>
              <a:ea typeface="Calibri"/>
              <a:cs typeface="Times New Roman"/>
            </a:endParaRPr>
          </a:p>
          <a:p>
            <a:pPr>
              <a:lnSpc>
                <a:spcPct val="115000"/>
              </a:lnSpc>
              <a:spcAft>
                <a:spcPts val="0"/>
              </a:spcAft>
            </a:pPr>
            <a:r>
              <a:rPr lang="en-US" sz="2000" dirty="0">
                <a:solidFill>
                  <a:srgbClr val="68665C"/>
                </a:solidFill>
                <a:ea typeface="Calibri"/>
                <a:cs typeface="Times New Roman"/>
              </a:rPr>
              <a:t>• </a:t>
            </a:r>
            <a:r>
              <a:rPr lang="en-US" b="1" dirty="0">
                <a:solidFill>
                  <a:srgbClr val="132638"/>
                </a:solidFill>
                <a:ea typeface="Calibri"/>
                <a:cs typeface="Times New Roman"/>
              </a:rPr>
              <a:t>BRC Global Standard for Food Safety </a:t>
            </a:r>
            <a:r>
              <a:rPr lang="et-EE" dirty="0">
                <a:solidFill>
                  <a:srgbClr val="19324B"/>
                </a:solidFill>
                <a:ea typeface="Calibri"/>
                <a:cs typeface="Times New Roman"/>
              </a:rPr>
              <a:t>nõue toidu ohutuse ja majandusliku kasusaamise pettuse kohta on toodud punktides </a:t>
            </a:r>
            <a:r>
              <a:rPr lang="en-US" dirty="0">
                <a:solidFill>
                  <a:srgbClr val="19324B"/>
                </a:solidFill>
                <a:ea typeface="Calibri"/>
                <a:cs typeface="Times New Roman"/>
              </a:rPr>
              <a:t>5.4 </a:t>
            </a:r>
            <a:r>
              <a:rPr lang="et-EE" dirty="0">
                <a:solidFill>
                  <a:srgbClr val="19324B"/>
                </a:solidFill>
                <a:ea typeface="Calibri"/>
                <a:cs typeface="Times New Roman"/>
              </a:rPr>
              <a:t>ja</a:t>
            </a:r>
            <a:r>
              <a:rPr lang="en-US" dirty="0">
                <a:solidFill>
                  <a:srgbClr val="19324B"/>
                </a:solidFill>
                <a:ea typeface="Calibri"/>
                <a:cs typeface="Times New Roman"/>
              </a:rPr>
              <a:t> 3.5.1.1</a:t>
            </a:r>
            <a:endParaRPr lang="et-EE" dirty="0">
              <a:solidFill>
                <a:srgbClr val="19324B"/>
              </a:solidFill>
              <a:ea typeface="Calibri"/>
              <a:cs typeface="Times New Roman"/>
            </a:endParaRPr>
          </a:p>
          <a:p>
            <a:pPr>
              <a:lnSpc>
                <a:spcPct val="115000"/>
              </a:lnSpc>
              <a:spcAft>
                <a:spcPts val="0"/>
              </a:spcAft>
            </a:pPr>
            <a:endParaRPr lang="en-US" sz="1200" dirty="0">
              <a:latin typeface="Calibri"/>
              <a:ea typeface="Calibri"/>
              <a:cs typeface="Times New Roman"/>
            </a:endParaRPr>
          </a:p>
          <a:p>
            <a:pPr>
              <a:lnSpc>
                <a:spcPct val="115000"/>
              </a:lnSpc>
              <a:spcAft>
                <a:spcPts val="0"/>
              </a:spcAft>
            </a:pPr>
            <a:r>
              <a:rPr lang="en-US" sz="2000" dirty="0">
                <a:solidFill>
                  <a:srgbClr val="68665C"/>
                </a:solidFill>
                <a:ea typeface="Calibri"/>
                <a:cs typeface="Times New Roman"/>
              </a:rPr>
              <a:t>• </a:t>
            </a:r>
            <a:r>
              <a:rPr lang="en-US" b="1" dirty="0">
                <a:solidFill>
                  <a:srgbClr val="132638"/>
                </a:solidFill>
                <a:ea typeface="Calibri"/>
                <a:cs typeface="Times New Roman"/>
              </a:rPr>
              <a:t>FSSC 22000 </a:t>
            </a:r>
            <a:r>
              <a:rPr lang="en-US" dirty="0">
                <a:solidFill>
                  <a:srgbClr val="19324B"/>
                </a:solidFill>
                <a:ea typeface="Calibri"/>
                <a:cs typeface="Times New Roman"/>
              </a:rPr>
              <a:t>Version 4.1 </a:t>
            </a:r>
            <a:r>
              <a:rPr lang="et-EE" dirty="0">
                <a:solidFill>
                  <a:srgbClr val="19324B"/>
                </a:solidFill>
                <a:ea typeface="Calibri"/>
                <a:cs typeface="Times New Roman"/>
              </a:rPr>
              <a:t>alajaotus</a:t>
            </a:r>
            <a:r>
              <a:rPr lang="en-US" dirty="0">
                <a:solidFill>
                  <a:srgbClr val="19324B"/>
                </a:solidFill>
                <a:ea typeface="Calibri"/>
                <a:cs typeface="Times New Roman"/>
              </a:rPr>
              <a:t> 2.1.4.6 </a:t>
            </a:r>
            <a:r>
              <a:rPr lang="et-EE" dirty="0">
                <a:solidFill>
                  <a:srgbClr val="19324B"/>
                </a:solidFill>
                <a:ea typeface="Calibri"/>
                <a:cs typeface="Times New Roman"/>
              </a:rPr>
              <a:t>jõustus 2 jaanuarist 2019, on toodud nõuded toidu ohutuse ja majandusliku kasusaamise eesmärgil pettuste kohta</a:t>
            </a:r>
          </a:p>
          <a:p>
            <a:pPr>
              <a:lnSpc>
                <a:spcPct val="115000"/>
              </a:lnSpc>
              <a:spcAft>
                <a:spcPts val="0"/>
              </a:spcAft>
            </a:pPr>
            <a:endParaRPr lang="en-US" sz="1200" dirty="0">
              <a:latin typeface="Calibri"/>
              <a:ea typeface="Calibri"/>
              <a:cs typeface="Times New Roman"/>
            </a:endParaRPr>
          </a:p>
          <a:p>
            <a:pPr>
              <a:lnSpc>
                <a:spcPct val="115000"/>
              </a:lnSpc>
              <a:spcAft>
                <a:spcPts val="1000"/>
              </a:spcAft>
            </a:pPr>
            <a:r>
              <a:rPr lang="en-US" sz="2000" dirty="0">
                <a:solidFill>
                  <a:srgbClr val="68665C"/>
                </a:solidFill>
                <a:ea typeface="Calibri"/>
                <a:cs typeface="Times New Roman"/>
              </a:rPr>
              <a:t>• </a:t>
            </a:r>
            <a:r>
              <a:rPr lang="en-US" b="1" dirty="0">
                <a:solidFill>
                  <a:srgbClr val="132638"/>
                </a:solidFill>
                <a:ea typeface="Calibri"/>
                <a:cs typeface="Times New Roman"/>
              </a:rPr>
              <a:t>IFS </a:t>
            </a:r>
            <a:r>
              <a:rPr lang="en-US" dirty="0">
                <a:solidFill>
                  <a:srgbClr val="19324B"/>
                </a:solidFill>
                <a:ea typeface="Calibri"/>
                <a:cs typeface="Times New Roman"/>
              </a:rPr>
              <a:t>Version 6 Chapter 4.21 </a:t>
            </a:r>
            <a:r>
              <a:rPr lang="et-EE" dirty="0">
                <a:solidFill>
                  <a:srgbClr val="19324B"/>
                </a:solidFill>
                <a:ea typeface="Calibri"/>
                <a:cs typeface="Times New Roman"/>
              </a:rPr>
              <a:t>, kehtiv alates 1 juuni 2018 – on nõue toidu pettuse kohta. </a:t>
            </a:r>
            <a:endParaRPr lang="en-US" sz="1200" dirty="0">
              <a:effectLst/>
              <a:latin typeface="Calibri"/>
              <a:ea typeface="Calibri"/>
              <a:cs typeface="Times New Roman"/>
            </a:endParaRPr>
          </a:p>
        </p:txBody>
      </p:sp>
    </p:spTree>
    <p:extLst>
      <p:ext uri="{BB962C8B-B14F-4D97-AF65-F5344CB8AC3E}">
        <p14:creationId xmlns:p14="http://schemas.microsoft.com/office/powerpoint/2010/main" val="1843033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t-EE" altLang="et-EE" dirty="0"/>
              <a:t> </a:t>
            </a:r>
            <a:endParaRPr lang="en-GB" altLang="et-EE" dirty="0"/>
          </a:p>
        </p:txBody>
      </p:sp>
      <p:sp>
        <p:nvSpPr>
          <p:cNvPr id="91139" name="Rectangle 3"/>
          <p:cNvSpPr>
            <a:spLocks noGrp="1" noChangeArrowheads="1"/>
          </p:cNvSpPr>
          <p:nvPr>
            <p:ph type="body" idx="1"/>
          </p:nvPr>
        </p:nvSpPr>
        <p:spPr>
          <a:xfrm>
            <a:off x="0" y="508869"/>
            <a:ext cx="8558213" cy="5199063"/>
          </a:xfrm>
        </p:spPr>
        <p:txBody>
          <a:bodyPr/>
          <a:lstStyle/>
          <a:p>
            <a:pPr lvl="1" eaLnBrk="1" hangingPunct="1">
              <a:defRPr/>
            </a:pPr>
            <a:endParaRPr lang="et-EE" dirty="0"/>
          </a:p>
          <a:p>
            <a:pPr lvl="1" eaLnBrk="1" hangingPunct="1">
              <a:buFont typeface="Wingdings" pitchFamily="2" charset="2"/>
              <a:buNone/>
              <a:defRPr/>
            </a:pPr>
            <a:endParaRPr lang="en-GB" dirty="0"/>
          </a:p>
          <a:p>
            <a:pPr lvl="1" eaLnBrk="1" hangingPunct="1">
              <a:defRPr/>
            </a:pPr>
            <a:endParaRPr lang="fr-FR" dirty="0"/>
          </a:p>
          <a:p>
            <a:pPr marL="263525" lvl="1" indent="0" eaLnBrk="1" hangingPunct="1">
              <a:buFont typeface="Wingdings" pitchFamily="2" charset="2"/>
              <a:buNone/>
              <a:defRPr/>
            </a:pPr>
            <a:endParaRPr lang="en-GB" dirty="0"/>
          </a:p>
          <a:p>
            <a:pPr eaLnBrk="1" hangingPunct="1">
              <a:buFont typeface="Arial" pitchFamily="34" charset="0"/>
              <a:buNone/>
              <a:defRPr/>
            </a:pPr>
            <a:endParaRPr lang="et-EE" sz="1800" dirty="0"/>
          </a:p>
          <a:p>
            <a:pPr eaLnBrk="1" hangingPunct="1">
              <a:buFont typeface="Arial" pitchFamily="34" charset="0"/>
              <a:buNone/>
              <a:defRPr/>
            </a:pPr>
            <a:endParaRPr lang="en-GB" sz="1800" dirty="0"/>
          </a:p>
        </p:txBody>
      </p:sp>
      <p:sp>
        <p:nvSpPr>
          <p:cNvPr id="2" name="Rectangle 1"/>
          <p:cNvSpPr/>
          <p:nvPr/>
        </p:nvSpPr>
        <p:spPr>
          <a:xfrm>
            <a:off x="827584" y="1196753"/>
            <a:ext cx="7560840" cy="3477875"/>
          </a:xfrm>
          <a:prstGeom prst="rect">
            <a:avLst/>
          </a:prstGeom>
        </p:spPr>
        <p:txBody>
          <a:bodyPr wrap="square">
            <a:spAutoFit/>
          </a:bodyPr>
          <a:lstStyle/>
          <a:p>
            <a:r>
              <a:rPr lang="en-US" sz="2000" b="1" dirty="0"/>
              <a:t>Kaitske oma ettevõtet toidu pettuste eest</a:t>
            </a:r>
            <a:endParaRPr lang="et-EE" sz="2000" b="1" dirty="0"/>
          </a:p>
          <a:p>
            <a:endParaRPr lang="en-US" sz="2000" b="1" dirty="0"/>
          </a:p>
          <a:p>
            <a:r>
              <a:rPr lang="en-US" sz="2000" dirty="0"/>
              <a:t>• 1. samm: oma tarneahela kaardistamine</a:t>
            </a:r>
            <a:endParaRPr lang="et-EE" sz="2000" dirty="0"/>
          </a:p>
          <a:p>
            <a:endParaRPr lang="en-US" sz="2000" dirty="0"/>
          </a:p>
          <a:p>
            <a:r>
              <a:rPr lang="en-US" sz="2000" dirty="0"/>
              <a:t>• 2. samm: tuvastage mõju, riskid ja võimalused</a:t>
            </a:r>
            <a:endParaRPr lang="et-EE" sz="2000" dirty="0"/>
          </a:p>
          <a:p>
            <a:endParaRPr lang="en-US" sz="2000" dirty="0"/>
          </a:p>
          <a:p>
            <a:r>
              <a:rPr lang="en-US" sz="2000" dirty="0"/>
              <a:t>• 3. samm: oma tulemuste hindamine ja prioriteedi määramine</a:t>
            </a:r>
            <a:endParaRPr lang="et-EE" sz="2000" dirty="0"/>
          </a:p>
          <a:p>
            <a:endParaRPr lang="en-US" sz="2000" dirty="0"/>
          </a:p>
          <a:p>
            <a:r>
              <a:rPr lang="en-US" sz="2000" dirty="0"/>
              <a:t>• 4. samm: tegevuskava koostamine</a:t>
            </a:r>
            <a:endParaRPr lang="et-EE" sz="2000" dirty="0"/>
          </a:p>
          <a:p>
            <a:endParaRPr lang="en-US" sz="2000" dirty="0"/>
          </a:p>
          <a:p>
            <a:r>
              <a:rPr lang="en-US" sz="2000" dirty="0"/>
              <a:t>• 5. samm: rakendage, jälgige, vaadake ja </a:t>
            </a:r>
            <a:r>
              <a:rPr lang="en-US" sz="2000" dirty="0" err="1"/>
              <a:t>suhel</a:t>
            </a:r>
            <a:r>
              <a:rPr lang="et-EE" sz="2000" dirty="0" err="1"/>
              <a:t>ge</a:t>
            </a:r>
            <a:endParaRPr lang="en-US" sz="2000" dirty="0"/>
          </a:p>
        </p:txBody>
      </p:sp>
      <p:sp>
        <p:nvSpPr>
          <p:cNvPr id="3" name="Rectangle 2"/>
          <p:cNvSpPr/>
          <p:nvPr/>
        </p:nvSpPr>
        <p:spPr>
          <a:xfrm>
            <a:off x="306121" y="247916"/>
            <a:ext cx="7920879" cy="461665"/>
          </a:xfrm>
          <a:prstGeom prst="rect">
            <a:avLst/>
          </a:prstGeom>
        </p:spPr>
        <p:txBody>
          <a:bodyPr wrap="square">
            <a:spAutoFit/>
          </a:bodyPr>
          <a:lstStyle/>
          <a:p>
            <a:r>
              <a:rPr lang="et-EE" altLang="et-EE" sz="2400" b="1" kern="0" dirty="0">
                <a:solidFill>
                  <a:srgbClr val="B0002D"/>
                </a:solidFill>
                <a:ea typeface="+mj-ea"/>
                <a:cs typeface="+mj-cs"/>
              </a:rPr>
              <a:t>4. </a:t>
            </a:r>
            <a:r>
              <a:rPr lang="et-EE" sz="2400" b="1" kern="0" dirty="0">
                <a:solidFill>
                  <a:srgbClr val="A51F2B"/>
                </a:solidFill>
                <a:ea typeface="Calibri"/>
                <a:cs typeface="Times New Roman"/>
              </a:rPr>
              <a:t>Toidu Kaitse/ Toidu pettus erinevates </a:t>
            </a:r>
            <a:r>
              <a:rPr lang="en-US" sz="2400" b="1" kern="0" dirty="0">
                <a:solidFill>
                  <a:srgbClr val="A51F2B"/>
                </a:solidFill>
                <a:ea typeface="Calibri"/>
                <a:cs typeface="Times New Roman"/>
              </a:rPr>
              <a:t>standard</a:t>
            </a:r>
            <a:r>
              <a:rPr lang="et-EE" sz="2400" b="1" kern="0" dirty="0">
                <a:solidFill>
                  <a:srgbClr val="A51F2B"/>
                </a:solidFill>
                <a:ea typeface="Calibri"/>
                <a:cs typeface="Times New Roman"/>
              </a:rPr>
              <a:t>ites</a:t>
            </a:r>
            <a:endParaRPr lang="en-US" dirty="0"/>
          </a:p>
        </p:txBody>
      </p:sp>
    </p:spTree>
    <p:extLst>
      <p:ext uri="{BB962C8B-B14F-4D97-AF65-F5344CB8AC3E}">
        <p14:creationId xmlns:p14="http://schemas.microsoft.com/office/powerpoint/2010/main" val="1843033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t-EE" altLang="et-EE" dirty="0"/>
              <a:t> </a:t>
            </a:r>
            <a:endParaRPr lang="en-GB" altLang="et-EE" dirty="0"/>
          </a:p>
        </p:txBody>
      </p:sp>
      <p:sp>
        <p:nvSpPr>
          <p:cNvPr id="91139" name="Rectangle 3"/>
          <p:cNvSpPr>
            <a:spLocks noGrp="1" noChangeArrowheads="1"/>
          </p:cNvSpPr>
          <p:nvPr>
            <p:ph type="body" idx="1"/>
          </p:nvPr>
        </p:nvSpPr>
        <p:spPr>
          <a:xfrm>
            <a:off x="323528" y="980728"/>
            <a:ext cx="8558213" cy="5199063"/>
          </a:xfrm>
        </p:spPr>
        <p:txBody>
          <a:bodyPr/>
          <a:lstStyle/>
          <a:p>
            <a:pPr lvl="1" eaLnBrk="1" hangingPunct="1">
              <a:buFont typeface="Wingdings" pitchFamily="2" charset="2"/>
              <a:buNone/>
              <a:defRPr/>
            </a:pPr>
            <a:r>
              <a:rPr lang="et-EE" dirty="0"/>
              <a:t>TÄNAN TÄHELEPANU EEST!</a:t>
            </a:r>
            <a:br>
              <a:rPr lang="et-EE" dirty="0"/>
            </a:br>
            <a:endParaRPr lang="et-EE" dirty="0"/>
          </a:p>
          <a:p>
            <a:pPr lvl="1" eaLnBrk="1" hangingPunct="1">
              <a:buFont typeface="Wingdings" pitchFamily="2" charset="2"/>
              <a:buNone/>
              <a:defRPr/>
            </a:pPr>
            <a:r>
              <a:rPr lang="et-EE" dirty="0"/>
              <a:t>Minu kontaktid:</a:t>
            </a:r>
          </a:p>
          <a:p>
            <a:pPr lvl="1" eaLnBrk="1" hangingPunct="1">
              <a:buFont typeface="Wingdings" pitchFamily="2" charset="2"/>
              <a:buNone/>
              <a:defRPr/>
            </a:pPr>
            <a:r>
              <a:rPr lang="et-EE" dirty="0">
                <a:hlinkClick r:id="rId2"/>
              </a:rPr>
              <a:t>maret.parn@ee.bureauveritas.com</a:t>
            </a:r>
            <a:endParaRPr lang="et-EE" dirty="0"/>
          </a:p>
          <a:p>
            <a:pPr lvl="1" eaLnBrk="1" hangingPunct="1">
              <a:buFont typeface="Wingdings" pitchFamily="2" charset="2"/>
              <a:buNone/>
              <a:defRPr/>
            </a:pPr>
            <a:endParaRPr lang="et-EE" dirty="0"/>
          </a:p>
          <a:p>
            <a:pPr lvl="1" eaLnBrk="1" hangingPunct="1">
              <a:buFont typeface="Wingdings" pitchFamily="2" charset="2"/>
              <a:buNone/>
              <a:defRPr/>
            </a:pPr>
            <a:r>
              <a:rPr lang="et-EE" dirty="0"/>
              <a:t>Mobiil: +372 53 443 082</a:t>
            </a:r>
          </a:p>
          <a:p>
            <a:pPr lvl="1" eaLnBrk="1" hangingPunct="1">
              <a:defRPr/>
            </a:pPr>
            <a:endParaRPr lang="et-EE" dirty="0"/>
          </a:p>
          <a:p>
            <a:pPr lvl="1" eaLnBrk="1" hangingPunct="1">
              <a:buFont typeface="Wingdings" pitchFamily="2" charset="2"/>
              <a:buNone/>
              <a:defRPr/>
            </a:pPr>
            <a:endParaRPr lang="en-GB" dirty="0"/>
          </a:p>
          <a:p>
            <a:pPr lvl="1" eaLnBrk="1" hangingPunct="1">
              <a:defRPr/>
            </a:pPr>
            <a:endParaRPr lang="fr-FR" dirty="0"/>
          </a:p>
          <a:p>
            <a:pPr marL="263525" lvl="1" indent="0" eaLnBrk="1" hangingPunct="1">
              <a:buFont typeface="Wingdings" pitchFamily="2" charset="2"/>
              <a:buNone/>
              <a:defRPr/>
            </a:pPr>
            <a:endParaRPr lang="en-GB" dirty="0"/>
          </a:p>
          <a:p>
            <a:pPr eaLnBrk="1" hangingPunct="1">
              <a:buFont typeface="Arial" pitchFamily="34" charset="0"/>
              <a:buNone/>
              <a:defRPr/>
            </a:pPr>
            <a:endParaRPr lang="en-GB" sz="1800" dirty="0"/>
          </a:p>
        </p:txBody>
      </p:sp>
    </p:spTree>
    <p:extLst>
      <p:ext uri="{BB962C8B-B14F-4D97-AF65-F5344CB8AC3E}">
        <p14:creationId xmlns:p14="http://schemas.microsoft.com/office/powerpoint/2010/main" val="1843033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6499" name="Rectangle 7"/>
          <p:cNvSpPr>
            <a:spLocks noChangeArrowheads="1"/>
          </p:cNvSpPr>
          <p:nvPr/>
        </p:nvSpPr>
        <p:spPr bwMode="auto">
          <a:xfrm>
            <a:off x="173038" y="184150"/>
            <a:ext cx="4356514"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None/>
            </a:pPr>
            <a:r>
              <a:rPr lang="et-EE" altLang="et-EE" sz="2400" b="1" dirty="0">
                <a:solidFill>
                  <a:srgbClr val="B0002D"/>
                </a:solidFill>
              </a:rPr>
              <a:t>1. Toidu Kaitse, Toidu Pettus</a:t>
            </a:r>
          </a:p>
        </p:txBody>
      </p:sp>
      <p:sp>
        <p:nvSpPr>
          <p:cNvPr id="3" name="Rectangle 2"/>
          <p:cNvSpPr/>
          <p:nvPr/>
        </p:nvSpPr>
        <p:spPr>
          <a:xfrm>
            <a:off x="827088" y="1290638"/>
            <a:ext cx="7218362" cy="3625608"/>
          </a:xfrm>
          <a:prstGeom prst="rect">
            <a:avLst/>
          </a:prstGeom>
        </p:spPr>
        <p:txBody>
          <a:bodyPr>
            <a:spAutoFit/>
          </a:bodyPr>
          <a:lstStyle/>
          <a:p>
            <a:pPr eaLnBrk="0" fontAlgn="base" hangingPunct="0">
              <a:lnSpc>
                <a:spcPct val="90000"/>
              </a:lnSpc>
              <a:spcBef>
                <a:spcPct val="70000"/>
              </a:spcBef>
              <a:spcAft>
                <a:spcPct val="0"/>
              </a:spcAft>
              <a:buClr>
                <a:srgbClr val="B0002D"/>
              </a:buClr>
              <a:buSzPct val="85000"/>
              <a:defRPr/>
            </a:pPr>
            <a:r>
              <a:rPr lang="et-EE" sz="2800" kern="0" dirty="0">
                <a:solidFill>
                  <a:srgbClr val="B0002D"/>
                </a:solidFill>
              </a:rPr>
              <a:t>Mee pettuste oht on suur ja eeldatavasti see oht jätkub. </a:t>
            </a:r>
          </a:p>
          <a:p>
            <a:pPr eaLnBrk="0" fontAlgn="base" hangingPunct="0">
              <a:lnSpc>
                <a:spcPct val="90000"/>
              </a:lnSpc>
              <a:spcBef>
                <a:spcPct val="70000"/>
              </a:spcBef>
              <a:spcAft>
                <a:spcPct val="0"/>
              </a:spcAft>
              <a:buClr>
                <a:srgbClr val="B0002D"/>
              </a:buClr>
              <a:buSzPct val="85000"/>
              <a:defRPr/>
            </a:pPr>
            <a:r>
              <a:rPr lang="et-EE" sz="2800" kern="0" dirty="0">
                <a:solidFill>
                  <a:srgbClr val="B0002D"/>
                </a:solidFill>
              </a:rPr>
              <a:t>Vaatame – </a:t>
            </a:r>
          </a:p>
          <a:p>
            <a:pPr eaLnBrk="0" fontAlgn="base" hangingPunct="0">
              <a:lnSpc>
                <a:spcPct val="90000"/>
              </a:lnSpc>
              <a:spcBef>
                <a:spcPct val="70000"/>
              </a:spcBef>
              <a:spcAft>
                <a:spcPct val="0"/>
              </a:spcAft>
              <a:buClr>
                <a:srgbClr val="B0002D"/>
              </a:buClr>
              <a:buSzPct val="85000"/>
              <a:defRPr/>
            </a:pPr>
            <a:r>
              <a:rPr lang="et-EE" sz="2800" kern="0" dirty="0">
                <a:solidFill>
                  <a:srgbClr val="B0002D"/>
                </a:solidFill>
              </a:rPr>
              <a:t>kuidas ja milliseid meetmeid </a:t>
            </a:r>
          </a:p>
          <a:p>
            <a:pPr eaLnBrk="0" fontAlgn="base" hangingPunct="0">
              <a:lnSpc>
                <a:spcPct val="90000"/>
              </a:lnSpc>
              <a:spcBef>
                <a:spcPct val="70000"/>
              </a:spcBef>
              <a:spcAft>
                <a:spcPct val="0"/>
              </a:spcAft>
              <a:buClr>
                <a:srgbClr val="B0002D"/>
              </a:buClr>
              <a:buSzPct val="85000"/>
              <a:defRPr/>
            </a:pPr>
            <a:r>
              <a:rPr lang="et-EE" sz="2800" kern="0" dirty="0">
                <a:solidFill>
                  <a:srgbClr val="B0002D"/>
                </a:solidFill>
              </a:rPr>
              <a:t>rakendada selle </a:t>
            </a:r>
          </a:p>
          <a:p>
            <a:pPr eaLnBrk="0" fontAlgn="base" hangingPunct="0">
              <a:lnSpc>
                <a:spcPct val="90000"/>
              </a:lnSpc>
              <a:spcBef>
                <a:spcPct val="70000"/>
              </a:spcBef>
              <a:spcAft>
                <a:spcPct val="0"/>
              </a:spcAft>
              <a:buClr>
                <a:srgbClr val="B0002D"/>
              </a:buClr>
              <a:buSzPct val="85000"/>
              <a:defRPr/>
            </a:pPr>
            <a:r>
              <a:rPr lang="et-EE" sz="2800" kern="0" dirty="0">
                <a:solidFill>
                  <a:srgbClr val="B0002D"/>
                </a:solidFill>
              </a:rPr>
              <a:t>ärahoidmiseks.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052" y="1844824"/>
            <a:ext cx="3414667" cy="4558944"/>
          </a:xfrm>
          <a:prstGeom prst="rect">
            <a:avLst/>
          </a:prstGeom>
        </p:spPr>
      </p:pic>
    </p:spTree>
    <p:extLst>
      <p:ext uri="{BB962C8B-B14F-4D97-AF65-F5344CB8AC3E}">
        <p14:creationId xmlns:p14="http://schemas.microsoft.com/office/powerpoint/2010/main" val="36737246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BV_NewLogo2007_Qv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1549400"/>
            <a:ext cx="7415213"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965005"/>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13"/>
          <p:cNvSpPr>
            <a:spLocks noGrp="1" noChangeArrowheads="1"/>
          </p:cNvSpPr>
          <p:nvPr>
            <p:ph type="ctrTitle"/>
          </p:nvPr>
        </p:nvSpPr>
        <p:spPr/>
        <p:txBody>
          <a:bodyPr/>
          <a:lstStyle/>
          <a:p>
            <a:pPr eaLnBrk="1" hangingPunct="1"/>
            <a:br>
              <a:rPr lang="en-GB" altLang="fr-FR" sz="2000" b="1">
                <a:solidFill>
                  <a:srgbClr val="B3B3B3"/>
                </a:solidFill>
              </a:rPr>
            </a:br>
            <a:endParaRPr lang="fr-FR" altLang="et-EE" sz="2000" b="1">
              <a:solidFill>
                <a:srgbClr val="B3B3B3"/>
              </a:solidFill>
            </a:endParaRPr>
          </a:p>
        </p:txBody>
      </p:sp>
      <p:sp>
        <p:nvSpPr>
          <p:cNvPr id="103427" name="Rectangle 114"/>
          <p:cNvSpPr>
            <a:spLocks noGrp="1" noChangeArrowheads="1"/>
          </p:cNvSpPr>
          <p:nvPr>
            <p:ph type="subTitle" idx="1"/>
          </p:nvPr>
        </p:nvSpPr>
        <p:spPr/>
        <p:txBody>
          <a:bodyPr/>
          <a:lstStyle/>
          <a:p>
            <a:pPr eaLnBrk="1" hangingPunct="1"/>
            <a:r>
              <a:rPr lang="et-EE" altLang="et-EE" dirty="0"/>
              <a:t>2. </a:t>
            </a:r>
            <a:r>
              <a:rPr lang="et-EE" dirty="0">
                <a:solidFill>
                  <a:schemeClr val="accent3"/>
                </a:solidFill>
                <a:ea typeface="Calibri"/>
                <a:cs typeface="Times New Roman"/>
              </a:rPr>
              <a:t>Toidu Kaitse</a:t>
            </a:r>
            <a:endParaRPr lang="en-GB" altLang="et-EE" dirty="0">
              <a:solidFill>
                <a:schemeClr val="accent3"/>
              </a:solidFill>
            </a:endParaRPr>
          </a:p>
        </p:txBody>
      </p:sp>
      <p:pic>
        <p:nvPicPr>
          <p:cNvPr id="103428" name="Picture 117" descr="BV_NewLogo2007_Qv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200" y="5221288"/>
            <a:ext cx="23780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433219"/>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6499" name="Rectangle 7"/>
          <p:cNvSpPr>
            <a:spLocks noChangeArrowheads="1"/>
          </p:cNvSpPr>
          <p:nvPr/>
        </p:nvSpPr>
        <p:spPr bwMode="auto">
          <a:xfrm>
            <a:off x="173038" y="184150"/>
            <a:ext cx="234833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2. Toidu Kaitse</a:t>
            </a:r>
          </a:p>
        </p:txBody>
      </p:sp>
      <p:sp>
        <p:nvSpPr>
          <p:cNvPr id="3" name="Rectangle 2"/>
          <p:cNvSpPr/>
          <p:nvPr/>
        </p:nvSpPr>
        <p:spPr>
          <a:xfrm>
            <a:off x="827088" y="1290638"/>
            <a:ext cx="7218362" cy="2720745"/>
          </a:xfrm>
          <a:prstGeom prst="rect">
            <a:avLst/>
          </a:prstGeom>
        </p:spPr>
        <p:txBody>
          <a:bodyPr>
            <a:spAutoFit/>
          </a:bodyPr>
          <a:lstStyle/>
          <a:p>
            <a:pPr marL="457200" indent="-4572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r>
              <a:rPr lang="et-EE" sz="2800" kern="0" dirty="0" err="1">
                <a:solidFill>
                  <a:srgbClr val="B0002D"/>
                </a:solidFill>
              </a:rPr>
              <a:t>Food</a:t>
            </a:r>
            <a:r>
              <a:rPr lang="et-EE" sz="2800" kern="0" dirty="0">
                <a:solidFill>
                  <a:srgbClr val="B0002D"/>
                </a:solidFill>
              </a:rPr>
              <a:t> </a:t>
            </a:r>
            <a:r>
              <a:rPr lang="et-EE" sz="2800" kern="0" dirty="0" err="1">
                <a:solidFill>
                  <a:srgbClr val="B0002D"/>
                </a:solidFill>
              </a:rPr>
              <a:t>Defence</a:t>
            </a:r>
            <a:r>
              <a:rPr lang="et-EE" sz="2800" kern="0" dirty="0">
                <a:solidFill>
                  <a:srgbClr val="B0002D"/>
                </a:solidFill>
              </a:rPr>
              <a:t> /Toidu kaitse =</a:t>
            </a:r>
          </a:p>
          <a:p>
            <a:pPr eaLnBrk="0" fontAlgn="base" hangingPunct="0">
              <a:lnSpc>
                <a:spcPct val="90000"/>
              </a:lnSpc>
              <a:spcBef>
                <a:spcPct val="70000"/>
              </a:spcBef>
              <a:spcAft>
                <a:spcPct val="0"/>
              </a:spcAft>
              <a:buClr>
                <a:srgbClr val="B0002D"/>
              </a:buClr>
              <a:buSzPct val="85000"/>
              <a:defRPr/>
            </a:pPr>
            <a:r>
              <a:rPr lang="et-EE" sz="2800" kern="0" dirty="0">
                <a:solidFill>
                  <a:srgbClr val="19324B"/>
                </a:solidFill>
              </a:rPr>
              <a:t>Protsess, mis tagab toidu ja joogi turvalisuse et ära hoida </a:t>
            </a:r>
            <a:r>
              <a:rPr lang="et-EE" sz="2800" kern="0" dirty="0">
                <a:solidFill>
                  <a:srgbClr val="FF0000"/>
                </a:solidFill>
              </a:rPr>
              <a:t>kõiki tahtlikke pahatahtlikke rünnakuid</a:t>
            </a:r>
            <a:r>
              <a:rPr lang="et-EE" sz="2800" kern="0" dirty="0">
                <a:solidFill>
                  <a:srgbClr val="19324B"/>
                </a:solidFill>
              </a:rPr>
              <a:t>, kaasaarvatud ideoloogiliselt motiveeritud rünnakud, </a:t>
            </a:r>
            <a:r>
              <a:rPr lang="et-EE" sz="2800" kern="0" dirty="0">
                <a:solidFill>
                  <a:srgbClr val="BF841E"/>
                </a:solidFill>
              </a:rPr>
              <a:t>mis põhjustavad saastumist</a:t>
            </a:r>
          </a:p>
        </p:txBody>
      </p:sp>
    </p:spTree>
    <p:extLst>
      <p:ext uri="{BB962C8B-B14F-4D97-AF65-F5344CB8AC3E}">
        <p14:creationId xmlns:p14="http://schemas.microsoft.com/office/powerpoint/2010/main" val="79846860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6499" name="Rectangle 7"/>
          <p:cNvSpPr>
            <a:spLocks noChangeArrowheads="1"/>
          </p:cNvSpPr>
          <p:nvPr/>
        </p:nvSpPr>
        <p:spPr bwMode="auto">
          <a:xfrm>
            <a:off x="173038" y="184150"/>
            <a:ext cx="2297039"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2. Toidu kaitse</a:t>
            </a:r>
          </a:p>
        </p:txBody>
      </p:sp>
      <p:sp>
        <p:nvSpPr>
          <p:cNvPr id="3" name="Rectangle 2"/>
          <p:cNvSpPr/>
          <p:nvPr/>
        </p:nvSpPr>
        <p:spPr>
          <a:xfrm>
            <a:off x="827088" y="1290638"/>
            <a:ext cx="7218362" cy="3502497"/>
          </a:xfrm>
          <a:prstGeom prst="rect">
            <a:avLst/>
          </a:prstGeom>
        </p:spPr>
        <p:txBody>
          <a:bodyPr>
            <a:spAutoFit/>
          </a:bodyPr>
          <a:lstStyle/>
          <a:p>
            <a:pPr marL="342900" indent="-342900" eaLnBrk="0" fontAlgn="base" hangingPunct="0">
              <a:lnSpc>
                <a:spcPct val="90000"/>
              </a:lnSpc>
              <a:spcBef>
                <a:spcPct val="70000"/>
              </a:spcBef>
              <a:spcAft>
                <a:spcPct val="0"/>
              </a:spcAft>
              <a:buClr>
                <a:srgbClr val="B0002D"/>
              </a:buClr>
              <a:buSzPct val="85000"/>
              <a:buFontTx/>
              <a:buChar char="•"/>
              <a:defRPr/>
            </a:pPr>
            <a:r>
              <a:rPr lang="et-EE" sz="2400" kern="0" dirty="0">
                <a:solidFill>
                  <a:srgbClr val="19324B"/>
                </a:solidFill>
              </a:rPr>
              <a:t>Toiduohutusega seotud standarditest on nõue, et organisatsioonil peab olema dokumenteeritud protseduur toidu ohu hindamiseks, seda protseduuri peab igaaastaselt üle vaatama. Peavad olema tuvastatavad võimalikud ohud ja määratud toiduohu leevendusmeetmete prioriteedid. </a:t>
            </a:r>
          </a:p>
          <a:p>
            <a:pPr marL="342900" indent="-342900" eaLnBrk="0" fontAlgn="base" hangingPunct="0">
              <a:lnSpc>
                <a:spcPct val="90000"/>
              </a:lnSpc>
              <a:spcBef>
                <a:spcPct val="70000"/>
              </a:spcBef>
              <a:spcAft>
                <a:spcPct val="0"/>
              </a:spcAft>
              <a:buClr>
                <a:srgbClr val="B0002D"/>
              </a:buClr>
              <a:buSzPct val="85000"/>
              <a:buFontTx/>
              <a:buChar char="•"/>
              <a:defRPr/>
            </a:pPr>
            <a:endParaRPr lang="et-EE" sz="2400" kern="0" dirty="0">
              <a:solidFill>
                <a:srgbClr val="19324B"/>
              </a:solidFill>
            </a:endParaRPr>
          </a:p>
          <a:p>
            <a:pPr eaLnBrk="0" fontAlgn="base" hangingPunct="0">
              <a:lnSpc>
                <a:spcPct val="90000"/>
              </a:lnSpc>
              <a:spcBef>
                <a:spcPct val="70000"/>
              </a:spcBef>
              <a:spcAft>
                <a:spcPct val="0"/>
              </a:spcAft>
              <a:buClr>
                <a:srgbClr val="B0002D"/>
              </a:buClr>
              <a:buSzPct val="85000"/>
              <a:defRPr/>
            </a:pPr>
            <a:endParaRPr lang="et-EE" sz="2000" kern="0" dirty="0">
              <a:solidFill>
                <a:srgbClr val="19324B"/>
              </a:solidFill>
            </a:endParaRPr>
          </a:p>
        </p:txBody>
      </p:sp>
    </p:spTree>
    <p:extLst>
      <p:ext uri="{BB962C8B-B14F-4D97-AF65-F5344CB8AC3E}">
        <p14:creationId xmlns:p14="http://schemas.microsoft.com/office/powerpoint/2010/main" val="234454802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6499" name="Rectangle 7"/>
          <p:cNvSpPr>
            <a:spLocks noChangeArrowheads="1"/>
          </p:cNvSpPr>
          <p:nvPr/>
        </p:nvSpPr>
        <p:spPr bwMode="auto">
          <a:xfrm>
            <a:off x="173038" y="184150"/>
            <a:ext cx="234833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2. Toidu Kaitse</a:t>
            </a:r>
          </a:p>
        </p:txBody>
      </p:sp>
      <p:sp>
        <p:nvSpPr>
          <p:cNvPr id="3" name="Rectangle 2"/>
          <p:cNvSpPr/>
          <p:nvPr/>
        </p:nvSpPr>
        <p:spPr>
          <a:xfrm>
            <a:off x="827088" y="1290638"/>
            <a:ext cx="7218362" cy="4210383"/>
          </a:xfrm>
          <a:prstGeom prst="rect">
            <a:avLst/>
          </a:prstGeom>
        </p:spPr>
        <p:txBody>
          <a:bodyPr>
            <a:spAutoFit/>
          </a:bodyPr>
          <a:lstStyle/>
          <a:p>
            <a:pPr marL="342900" indent="-342900" eaLnBrk="0" fontAlgn="base" hangingPunct="0">
              <a:lnSpc>
                <a:spcPct val="90000"/>
              </a:lnSpc>
              <a:spcBef>
                <a:spcPct val="70000"/>
              </a:spcBef>
              <a:spcAft>
                <a:spcPct val="0"/>
              </a:spcAft>
              <a:buClr>
                <a:srgbClr val="B0002D"/>
              </a:buClr>
              <a:buSzPct val="85000"/>
              <a:buFont typeface="Wingdings" panose="05000000000000000000" pitchFamily="2" charset="2"/>
              <a:buChar char="Ø"/>
              <a:defRPr/>
            </a:pPr>
            <a:r>
              <a:rPr lang="et-EE" sz="2400" kern="0" dirty="0">
                <a:solidFill>
                  <a:srgbClr val="B0002D"/>
                </a:solidFill>
              </a:rPr>
              <a:t>Toidu kaitse </a:t>
            </a:r>
            <a:r>
              <a:rPr lang="et-EE" sz="2000" b="1" kern="0" dirty="0">
                <a:solidFill>
                  <a:srgbClr val="19324B"/>
                </a:solidFill>
              </a:rPr>
              <a:t>Ohtude hindamine</a:t>
            </a:r>
          </a:p>
          <a:p>
            <a:pPr eaLnBrk="0" fontAlgn="base" hangingPunct="0">
              <a:lnSpc>
                <a:spcPct val="90000"/>
              </a:lnSpc>
              <a:spcBef>
                <a:spcPct val="70000"/>
              </a:spcBef>
              <a:spcAft>
                <a:spcPct val="0"/>
              </a:spcAft>
              <a:buClr>
                <a:srgbClr val="B0002D"/>
              </a:buClr>
              <a:buSzPct val="85000"/>
              <a:defRPr/>
            </a:pPr>
            <a:r>
              <a:rPr lang="et-EE" sz="2000" kern="0" dirty="0">
                <a:solidFill>
                  <a:srgbClr val="19324B"/>
                </a:solidFill>
              </a:rPr>
              <a:t>1) Organisatsioonil on dokumenteeritud ja rakendatud ohuhindamise protseduur, mis:</a:t>
            </a:r>
          </a:p>
          <a:p>
            <a:pPr eaLnBrk="0" fontAlgn="base" hangingPunct="0">
              <a:lnSpc>
                <a:spcPct val="90000"/>
              </a:lnSpc>
              <a:spcBef>
                <a:spcPct val="70000"/>
              </a:spcBef>
              <a:spcAft>
                <a:spcPct val="0"/>
              </a:spcAft>
              <a:buClr>
                <a:srgbClr val="B0002D"/>
              </a:buClr>
              <a:buSzPct val="85000"/>
              <a:defRPr/>
            </a:pPr>
            <a:r>
              <a:rPr lang="et-EE" sz="2000" kern="0" dirty="0">
                <a:solidFill>
                  <a:srgbClr val="19324B"/>
                </a:solidFill>
              </a:rPr>
              <a:t> a) tuvastab võimalikud ohud,</a:t>
            </a:r>
          </a:p>
          <a:p>
            <a:pPr eaLnBrk="0" fontAlgn="base" hangingPunct="0">
              <a:lnSpc>
                <a:spcPct val="90000"/>
              </a:lnSpc>
              <a:spcBef>
                <a:spcPct val="70000"/>
              </a:spcBef>
              <a:spcAft>
                <a:spcPct val="0"/>
              </a:spcAft>
              <a:buClr>
                <a:srgbClr val="B0002D"/>
              </a:buClr>
              <a:buSzPct val="85000"/>
              <a:defRPr/>
            </a:pPr>
            <a:r>
              <a:rPr lang="et-EE" sz="2000" kern="0" dirty="0">
                <a:solidFill>
                  <a:srgbClr val="19324B"/>
                </a:solidFill>
              </a:rPr>
              <a:t>b) arendab kontrollimeetmeid ja </a:t>
            </a:r>
          </a:p>
          <a:p>
            <a:pPr eaLnBrk="0" fontAlgn="base" hangingPunct="0">
              <a:lnSpc>
                <a:spcPct val="90000"/>
              </a:lnSpc>
              <a:spcBef>
                <a:spcPct val="70000"/>
              </a:spcBef>
              <a:spcAft>
                <a:spcPct val="0"/>
              </a:spcAft>
              <a:buClr>
                <a:srgbClr val="B0002D"/>
              </a:buClr>
              <a:buSzPct val="85000"/>
              <a:defRPr/>
            </a:pPr>
            <a:r>
              <a:rPr lang="et-EE" sz="2000" kern="0" dirty="0">
                <a:solidFill>
                  <a:srgbClr val="19324B"/>
                </a:solidFill>
              </a:rPr>
              <a:t>c) määrab kindlakstehtud ohtude </a:t>
            </a:r>
            <a:r>
              <a:rPr lang="et-EE" sz="2000" u="sng" kern="0" dirty="0">
                <a:solidFill>
                  <a:srgbClr val="19324B"/>
                </a:solidFill>
              </a:rPr>
              <a:t>prioriteedid.</a:t>
            </a:r>
          </a:p>
          <a:p>
            <a:pPr eaLnBrk="0" fontAlgn="base" hangingPunct="0">
              <a:lnSpc>
                <a:spcPct val="90000"/>
              </a:lnSpc>
              <a:spcBef>
                <a:spcPct val="70000"/>
              </a:spcBef>
              <a:spcAft>
                <a:spcPct val="0"/>
              </a:spcAft>
              <a:buClr>
                <a:srgbClr val="B0002D"/>
              </a:buClr>
              <a:buSzPct val="85000"/>
              <a:defRPr/>
            </a:pPr>
            <a:r>
              <a:rPr lang="et-EE" sz="2000" kern="0" dirty="0">
                <a:solidFill>
                  <a:srgbClr val="19324B"/>
                </a:solidFill>
              </a:rPr>
              <a:t>2) Ohtude väljaselgitamiseks hindab organisatsioon oma toodete vastuvõtlikkust potentsiaalsetele toidu kaitse juhtumitele. </a:t>
            </a:r>
          </a:p>
          <a:p>
            <a:pPr eaLnBrk="0" fontAlgn="base" hangingPunct="0">
              <a:lnSpc>
                <a:spcPct val="90000"/>
              </a:lnSpc>
              <a:spcBef>
                <a:spcPct val="70000"/>
              </a:spcBef>
              <a:spcAft>
                <a:spcPct val="0"/>
              </a:spcAft>
              <a:buClr>
                <a:srgbClr val="B0002D"/>
              </a:buClr>
              <a:buSzPct val="85000"/>
              <a:defRPr/>
            </a:pPr>
            <a:r>
              <a:rPr lang="et-EE" sz="2000" kern="0" dirty="0">
                <a:solidFill>
                  <a:srgbClr val="FF0000"/>
                </a:solidFill>
              </a:rPr>
              <a:t>Kust on võimalik saada infot? RASFF, Trello.com</a:t>
            </a:r>
          </a:p>
        </p:txBody>
      </p:sp>
    </p:spTree>
    <p:extLst>
      <p:ext uri="{BB962C8B-B14F-4D97-AF65-F5344CB8AC3E}">
        <p14:creationId xmlns:p14="http://schemas.microsoft.com/office/powerpoint/2010/main" val="76230547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ChangeArrowheads="1"/>
          </p:cNvSpPr>
          <p:nvPr/>
        </p:nvSpPr>
        <p:spPr bwMode="auto">
          <a:xfrm>
            <a:off x="3443288" y="230188"/>
            <a:ext cx="5521325" cy="609600"/>
          </a:xfrm>
          <a:prstGeom prst="rect">
            <a:avLst/>
          </a:prstGeom>
          <a:noFill/>
          <a:ln>
            <a:noFill/>
          </a:ln>
          <a:effectLst>
            <a:outerShdw dist="53882" dir="2700000" algn="ctr" rotWithShape="0">
              <a:srgbClr val="8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nchor="ctr"/>
          <a:lstStyle>
            <a:lvl1pPr marL="457200" indent="-457200"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spcBef>
                <a:spcPct val="0"/>
              </a:spcBef>
              <a:spcAft>
                <a:spcPct val="0"/>
              </a:spcAft>
              <a:buClrTx/>
              <a:buSzTx/>
              <a:buFontTx/>
              <a:buNone/>
            </a:pPr>
            <a:endParaRPr lang="en-US" altLang="et-EE" sz="2400" b="1">
              <a:solidFill>
                <a:srgbClr val="B0002D"/>
              </a:solidFill>
            </a:endParaRPr>
          </a:p>
        </p:txBody>
      </p:sp>
      <p:sp>
        <p:nvSpPr>
          <p:cNvPr id="106499" name="Rectangle 7"/>
          <p:cNvSpPr>
            <a:spLocks noChangeArrowheads="1"/>
          </p:cNvSpPr>
          <p:nvPr/>
        </p:nvSpPr>
        <p:spPr bwMode="auto">
          <a:xfrm>
            <a:off x="173038" y="184150"/>
            <a:ext cx="234833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1938" indent="-261938" eaLnBrk="0" hangingPunct="0">
              <a:buClr>
                <a:schemeClr val="hlink"/>
              </a:buClr>
              <a:buSzPct val="85000"/>
              <a:buFont typeface="Arial" charset="0"/>
              <a:buChar char="►"/>
              <a:defRPr sz="2000">
                <a:solidFill>
                  <a:schemeClr val="tx1"/>
                </a:solidFill>
                <a:latin typeface="Arial" charset="0"/>
              </a:defRPr>
            </a:lvl1pPr>
            <a:lvl2pPr marL="742950" indent="-285750" eaLnBrk="0" hangingPunct="0">
              <a:buClr>
                <a:schemeClr val="accent1"/>
              </a:buClr>
              <a:buSzPct val="50000"/>
              <a:buFont typeface="Wingdings" pitchFamily="2" charset="2"/>
              <a:buChar char="l"/>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90000"/>
              </a:lnSpc>
              <a:spcBef>
                <a:spcPct val="70000"/>
              </a:spcBef>
              <a:spcAft>
                <a:spcPct val="0"/>
              </a:spcAft>
              <a:buChar char="•"/>
              <a:defRPr sz="1600">
                <a:solidFill>
                  <a:schemeClr val="tx1"/>
                </a:solidFill>
                <a:latin typeface="Arial" charset="0"/>
              </a:defRPr>
            </a:lvl6pPr>
            <a:lvl7pPr marL="2971800" indent="-228600" eaLnBrk="0" fontAlgn="base" hangingPunct="0">
              <a:lnSpc>
                <a:spcPct val="90000"/>
              </a:lnSpc>
              <a:spcBef>
                <a:spcPct val="70000"/>
              </a:spcBef>
              <a:spcAft>
                <a:spcPct val="0"/>
              </a:spcAft>
              <a:buChar char="•"/>
              <a:defRPr sz="1600">
                <a:solidFill>
                  <a:schemeClr val="tx1"/>
                </a:solidFill>
                <a:latin typeface="Arial" charset="0"/>
              </a:defRPr>
            </a:lvl7pPr>
            <a:lvl8pPr marL="3429000" indent="-228600" eaLnBrk="0" fontAlgn="base" hangingPunct="0">
              <a:lnSpc>
                <a:spcPct val="90000"/>
              </a:lnSpc>
              <a:spcBef>
                <a:spcPct val="70000"/>
              </a:spcBef>
              <a:spcAft>
                <a:spcPct val="0"/>
              </a:spcAft>
              <a:buChar char="•"/>
              <a:defRPr sz="1600">
                <a:solidFill>
                  <a:schemeClr val="tx1"/>
                </a:solidFill>
                <a:latin typeface="Arial" charset="0"/>
              </a:defRPr>
            </a:lvl8pPr>
            <a:lvl9pPr marL="3886200" indent="-228600" eaLnBrk="0" fontAlgn="base" hangingPunct="0">
              <a:lnSpc>
                <a:spcPct val="90000"/>
              </a:lnSpc>
              <a:spcBef>
                <a:spcPct val="70000"/>
              </a:spcBef>
              <a:spcAft>
                <a:spcPct val="0"/>
              </a:spcAft>
              <a:buChar char="•"/>
              <a:defRPr sz="1600">
                <a:solidFill>
                  <a:schemeClr val="tx1"/>
                </a:solidFill>
                <a:latin typeface="Arial" charset="0"/>
              </a:defRPr>
            </a:lvl9pPr>
          </a:lstStyle>
          <a:p>
            <a:pPr eaLnBrk="1" fontAlgn="base" hangingPunct="1">
              <a:lnSpc>
                <a:spcPct val="90000"/>
              </a:lnSpc>
              <a:spcBef>
                <a:spcPct val="70000"/>
              </a:spcBef>
              <a:spcAft>
                <a:spcPct val="0"/>
              </a:spcAft>
              <a:buClrTx/>
              <a:buSzTx/>
              <a:buFontTx/>
              <a:buNone/>
            </a:pPr>
            <a:r>
              <a:rPr lang="et-EE" altLang="et-EE" sz="2400" b="1" dirty="0">
                <a:solidFill>
                  <a:srgbClr val="B0002D"/>
                </a:solidFill>
              </a:rPr>
              <a:t>2. Toidu Kaitse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7196" y="4246446"/>
            <a:ext cx="2133600" cy="2133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09" y="990599"/>
            <a:ext cx="1676400" cy="27336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2724" y="3792039"/>
            <a:ext cx="1743075" cy="261937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930" y="3792039"/>
            <a:ext cx="2143125" cy="214312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7190" y="1581149"/>
            <a:ext cx="2143125" cy="2143125"/>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15651" y="4527433"/>
            <a:ext cx="2095500" cy="1571625"/>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91562" y="1870849"/>
            <a:ext cx="2143125" cy="2143125"/>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85661" y="109641"/>
            <a:ext cx="2777740" cy="1600200"/>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74385" y="1934663"/>
            <a:ext cx="2143125" cy="2143125"/>
          </a:xfrm>
          <a:prstGeom prst="rect">
            <a:avLst/>
          </a:prstGeom>
        </p:spPr>
      </p:pic>
    </p:spTree>
    <p:extLst>
      <p:ext uri="{BB962C8B-B14F-4D97-AF65-F5344CB8AC3E}">
        <p14:creationId xmlns:p14="http://schemas.microsoft.com/office/powerpoint/2010/main" val="676562206"/>
      </p:ext>
    </p:extLst>
  </p:cSld>
  <p:clrMapOvr>
    <a:masterClrMapping/>
  </p:clrMapOvr>
  <p:transition/>
</p:sld>
</file>

<file path=ppt/theme/theme1.xml><?xml version="1.0" encoding="utf-8"?>
<a:theme xmlns:a="http://schemas.openxmlformats.org/drawingml/2006/main" name="Template 2007 Bureau Veritas - Landscape ENG">
  <a:themeElements>
    <a:clrScheme name="Template 2007 Bureau Veritas - Landscape ENG 1">
      <a:dk1>
        <a:srgbClr val="19324B"/>
      </a:dk1>
      <a:lt1>
        <a:srgbClr val="FFFFFF"/>
      </a:lt1>
      <a:dk2>
        <a:srgbClr val="EC9BA2"/>
      </a:dk2>
      <a:lt2>
        <a:srgbClr val="68665C"/>
      </a:lt2>
      <a:accent1>
        <a:srgbClr val="4F74AA"/>
      </a:accent1>
      <a:accent2>
        <a:srgbClr val="BBBAB1"/>
      </a:accent2>
      <a:accent3>
        <a:srgbClr val="FFFFFF"/>
      </a:accent3>
      <a:accent4>
        <a:srgbClr val="14293F"/>
      </a:accent4>
      <a:accent5>
        <a:srgbClr val="B2BCD2"/>
      </a:accent5>
      <a:accent6>
        <a:srgbClr val="A9A8A0"/>
      </a:accent6>
      <a:hlink>
        <a:srgbClr val="B0002D"/>
      </a:hlink>
      <a:folHlink>
        <a:srgbClr val="DBAC13"/>
      </a:folHlink>
    </a:clrScheme>
    <a:fontScheme name="Template 2007 Bureau Veritas - Landscape E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70000"/>
          </a:spcBef>
          <a:spcAft>
            <a:spcPct val="0"/>
          </a:spcAft>
          <a:buClrTx/>
          <a:buSzTx/>
          <a:buFontTx/>
          <a:buChar char="•"/>
          <a:tabLst/>
          <a:defRPr kumimoji="0" lang="fr-FR"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70000"/>
          </a:spcBef>
          <a:spcAft>
            <a:spcPct val="0"/>
          </a:spcAft>
          <a:buClrTx/>
          <a:buSzTx/>
          <a:buFontTx/>
          <a:buChar char="•"/>
          <a:tabLst/>
          <a:defRPr kumimoji="0" lang="fr-FR"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 2007 Bureau Veritas - Landscape ENG 1">
        <a:dk1>
          <a:srgbClr val="19324B"/>
        </a:dk1>
        <a:lt1>
          <a:srgbClr val="FFFFFF"/>
        </a:lt1>
        <a:dk2>
          <a:srgbClr val="EC9BA2"/>
        </a:dk2>
        <a:lt2>
          <a:srgbClr val="68665C"/>
        </a:lt2>
        <a:accent1>
          <a:srgbClr val="4F74AA"/>
        </a:accent1>
        <a:accent2>
          <a:srgbClr val="BBBAB1"/>
        </a:accent2>
        <a:accent3>
          <a:srgbClr val="FFFFFF"/>
        </a:accent3>
        <a:accent4>
          <a:srgbClr val="14293F"/>
        </a:accent4>
        <a:accent5>
          <a:srgbClr val="B2BCD2"/>
        </a:accent5>
        <a:accent6>
          <a:srgbClr val="A9A8A0"/>
        </a:accent6>
        <a:hlink>
          <a:srgbClr val="B0002D"/>
        </a:hlink>
        <a:folHlink>
          <a:srgbClr val="DBAC1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plate 2007 Bureau Veritas - Landscape ENG">
  <a:themeElements>
    <a:clrScheme name="Template 2007 Bureau Veritas - Landscape ENG 1">
      <a:dk1>
        <a:srgbClr val="19324B"/>
      </a:dk1>
      <a:lt1>
        <a:srgbClr val="FFFFFF"/>
      </a:lt1>
      <a:dk2>
        <a:srgbClr val="EC9BA2"/>
      </a:dk2>
      <a:lt2>
        <a:srgbClr val="68665C"/>
      </a:lt2>
      <a:accent1>
        <a:srgbClr val="4F74AA"/>
      </a:accent1>
      <a:accent2>
        <a:srgbClr val="BBBAB1"/>
      </a:accent2>
      <a:accent3>
        <a:srgbClr val="FFFFFF"/>
      </a:accent3>
      <a:accent4>
        <a:srgbClr val="14293F"/>
      </a:accent4>
      <a:accent5>
        <a:srgbClr val="B2BCD2"/>
      </a:accent5>
      <a:accent6>
        <a:srgbClr val="A9A8A0"/>
      </a:accent6>
      <a:hlink>
        <a:srgbClr val="B0002D"/>
      </a:hlink>
      <a:folHlink>
        <a:srgbClr val="DBAC13"/>
      </a:folHlink>
    </a:clrScheme>
    <a:fontScheme name="Template 2007 Bureau Veritas - Landscape E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70000"/>
          </a:spcBef>
          <a:spcAft>
            <a:spcPct val="0"/>
          </a:spcAft>
          <a:buClrTx/>
          <a:buSzTx/>
          <a:buFontTx/>
          <a:buChar char="•"/>
          <a:tabLst/>
          <a:defRPr kumimoji="0" lang="fr-FR"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70000"/>
          </a:spcBef>
          <a:spcAft>
            <a:spcPct val="0"/>
          </a:spcAft>
          <a:buClrTx/>
          <a:buSzTx/>
          <a:buFontTx/>
          <a:buChar char="•"/>
          <a:tabLst/>
          <a:defRPr kumimoji="0" lang="fr-FR"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 2007 Bureau Veritas - Landscape ENG 1">
        <a:dk1>
          <a:srgbClr val="19324B"/>
        </a:dk1>
        <a:lt1>
          <a:srgbClr val="FFFFFF"/>
        </a:lt1>
        <a:dk2>
          <a:srgbClr val="EC9BA2"/>
        </a:dk2>
        <a:lt2>
          <a:srgbClr val="68665C"/>
        </a:lt2>
        <a:accent1>
          <a:srgbClr val="4F74AA"/>
        </a:accent1>
        <a:accent2>
          <a:srgbClr val="BBBAB1"/>
        </a:accent2>
        <a:accent3>
          <a:srgbClr val="FFFFFF"/>
        </a:accent3>
        <a:accent4>
          <a:srgbClr val="14293F"/>
        </a:accent4>
        <a:accent5>
          <a:srgbClr val="B2BCD2"/>
        </a:accent5>
        <a:accent6>
          <a:srgbClr val="A9A8A0"/>
        </a:accent6>
        <a:hlink>
          <a:srgbClr val="B0002D"/>
        </a:hlink>
        <a:folHlink>
          <a:srgbClr val="DBAC1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emplate 2007 Bureau Veritas - Landscape ENG">
  <a:themeElements>
    <a:clrScheme name="Template 2007 Bureau Veritas - Landscape ENG 1">
      <a:dk1>
        <a:srgbClr val="19324B"/>
      </a:dk1>
      <a:lt1>
        <a:srgbClr val="FFFFFF"/>
      </a:lt1>
      <a:dk2>
        <a:srgbClr val="EC9BA2"/>
      </a:dk2>
      <a:lt2>
        <a:srgbClr val="68665C"/>
      </a:lt2>
      <a:accent1>
        <a:srgbClr val="4F74AA"/>
      </a:accent1>
      <a:accent2>
        <a:srgbClr val="BBBAB1"/>
      </a:accent2>
      <a:accent3>
        <a:srgbClr val="FFFFFF"/>
      </a:accent3>
      <a:accent4>
        <a:srgbClr val="14293F"/>
      </a:accent4>
      <a:accent5>
        <a:srgbClr val="B2BCD2"/>
      </a:accent5>
      <a:accent6>
        <a:srgbClr val="A9A8A0"/>
      </a:accent6>
      <a:hlink>
        <a:srgbClr val="B0002D"/>
      </a:hlink>
      <a:folHlink>
        <a:srgbClr val="DBAC13"/>
      </a:folHlink>
    </a:clrScheme>
    <a:fontScheme name="Template 2007 Bureau Veritas - Landscape E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70000"/>
          </a:spcBef>
          <a:spcAft>
            <a:spcPct val="0"/>
          </a:spcAft>
          <a:buClrTx/>
          <a:buSzTx/>
          <a:buFontTx/>
          <a:buChar char="•"/>
          <a:tabLst/>
          <a:defRPr kumimoji="0" lang="fr-FR"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70000"/>
          </a:spcBef>
          <a:spcAft>
            <a:spcPct val="0"/>
          </a:spcAft>
          <a:buClrTx/>
          <a:buSzTx/>
          <a:buFontTx/>
          <a:buChar char="•"/>
          <a:tabLst/>
          <a:defRPr kumimoji="0" lang="fr-FR"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 2007 Bureau Veritas - Landscape ENG 1">
        <a:dk1>
          <a:srgbClr val="19324B"/>
        </a:dk1>
        <a:lt1>
          <a:srgbClr val="FFFFFF"/>
        </a:lt1>
        <a:dk2>
          <a:srgbClr val="EC9BA2"/>
        </a:dk2>
        <a:lt2>
          <a:srgbClr val="68665C"/>
        </a:lt2>
        <a:accent1>
          <a:srgbClr val="4F74AA"/>
        </a:accent1>
        <a:accent2>
          <a:srgbClr val="BBBAB1"/>
        </a:accent2>
        <a:accent3>
          <a:srgbClr val="FFFFFF"/>
        </a:accent3>
        <a:accent4>
          <a:srgbClr val="14293F"/>
        </a:accent4>
        <a:accent5>
          <a:srgbClr val="B2BCD2"/>
        </a:accent5>
        <a:accent6>
          <a:srgbClr val="A9A8A0"/>
        </a:accent6>
        <a:hlink>
          <a:srgbClr val="B0002D"/>
        </a:hlink>
        <a:folHlink>
          <a:srgbClr val="DBAC1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5949</TotalTime>
  <Words>2206</Words>
  <Application>Microsoft Office PowerPoint</Application>
  <PresentationFormat>On-screen Show (4:3)</PresentationFormat>
  <Paragraphs>314</Paragraphs>
  <Slides>40</Slides>
  <Notes>37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40</vt:i4>
      </vt:variant>
    </vt:vector>
  </HeadingPairs>
  <TitlesOfParts>
    <vt:vector size="48" baseType="lpstr">
      <vt:lpstr>Arial</vt:lpstr>
      <vt:lpstr>Calibri</vt:lpstr>
      <vt:lpstr>Open Sans</vt:lpstr>
      <vt:lpstr>Symbol</vt:lpstr>
      <vt:lpstr>Wingdings</vt:lpstr>
      <vt:lpstr>Template 2007 Bureau Veritas - Landscape ENG</vt:lpstr>
      <vt:lpstr>1_Template 2007 Bureau Veritas - Landscape ENG</vt:lpstr>
      <vt:lpstr>2_Template 2007 Bureau Veritas - Landscape ENG</vt:lpstr>
      <vt:lpstr> </vt:lpstr>
      <vt:lpstr>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4. Toidu Kaitse/ Toidu pettus erinevates standardites </vt:lpstr>
      <vt:lpstr> </vt:lpstr>
      <vt:lpstr> </vt:lpstr>
      <vt:lpstr>PowerPoint Presentation</vt:lpstr>
    </vt:vector>
  </TitlesOfParts>
  <Company>Bureau Veritas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Maret PARN</dc:creator>
  <cp:lastModifiedBy>Liina Maasik</cp:lastModifiedBy>
  <cp:revision>129</cp:revision>
  <cp:lastPrinted>2019-11-14T11:42:12Z</cp:lastPrinted>
  <dcterms:created xsi:type="dcterms:W3CDTF">2018-03-13T13:06:59Z</dcterms:created>
  <dcterms:modified xsi:type="dcterms:W3CDTF">2019-11-15T10:55:56Z</dcterms:modified>
</cp:coreProperties>
</file>